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56" r:id="rId2"/>
    <p:sldId id="294" r:id="rId3"/>
    <p:sldId id="262" r:id="rId4"/>
    <p:sldId id="263" r:id="rId5"/>
    <p:sldId id="289" r:id="rId6"/>
    <p:sldId id="290" r:id="rId7"/>
    <p:sldId id="291" r:id="rId8"/>
    <p:sldId id="271" r:id="rId9"/>
    <p:sldId id="275" r:id="rId10"/>
    <p:sldId id="300" r:id="rId11"/>
    <p:sldId id="295" r:id="rId12"/>
    <p:sldId id="293" r:id="rId13"/>
    <p:sldId id="302" r:id="rId14"/>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7C6"/>
    <a:srgbClr val="CC0000"/>
    <a:srgbClr val="FD9567"/>
    <a:srgbClr val="FFFF00"/>
    <a:srgbClr val="33CCFF"/>
    <a:srgbClr val="9966FF"/>
    <a:srgbClr val="CC0099"/>
    <a:srgbClr val="000099"/>
    <a:srgbClr val="FF9966"/>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429" autoAdjust="0"/>
  </p:normalViewPr>
  <p:slideViewPr>
    <p:cSldViewPr>
      <p:cViewPr varScale="1">
        <p:scale>
          <a:sx n="58" d="100"/>
          <a:sy n="58" d="100"/>
        </p:scale>
        <p:origin x="166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4228A25-160C-4802-8CC0-0A43A855F76D}" type="datetimeFigureOut">
              <a:rPr lang="lt-LT" smtClean="0"/>
              <a:t>2020-04-14</a:t>
            </a:fld>
            <a:endParaRPr lang="lt-LT"/>
          </a:p>
        </p:txBody>
      </p:sp>
      <p:sp>
        <p:nvSpPr>
          <p:cNvPr id="4" name="Poraštės vietos rezervavimo ženklas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lt-LT"/>
          </a:p>
        </p:txBody>
      </p:sp>
      <p:sp>
        <p:nvSpPr>
          <p:cNvPr id="5" name="Skaidrės numerio vietos rezervavimo ženklas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6EE0B1E-1496-435A-900B-F44C789A5DB1}" type="slidenum">
              <a:rPr lang="lt-LT" smtClean="0"/>
              <a:t>‹#›</a:t>
            </a:fld>
            <a:endParaRPr lang="lt-LT"/>
          </a:p>
        </p:txBody>
      </p:sp>
    </p:spTree>
    <p:extLst>
      <p:ext uri="{BB962C8B-B14F-4D97-AF65-F5344CB8AC3E}">
        <p14:creationId xmlns:p14="http://schemas.microsoft.com/office/powerpoint/2010/main" val="9940023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5D39E1-6402-40F5-B28D-1FE4463A94E4}" type="datetimeFigureOut">
              <a:rPr lang="lt-LT" smtClean="0"/>
              <a:pPr/>
              <a:t>2020-04-14</a:t>
            </a:fld>
            <a:endParaRPr lang="lt-L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lt-L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t-L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5F27FE-1FED-49FB-A196-33B1BFB03CDD}" type="slidenum">
              <a:rPr lang="lt-LT" smtClean="0"/>
              <a:pPr/>
              <a:t>‹#›</a:t>
            </a:fld>
            <a:endParaRPr lang="lt-LT"/>
          </a:p>
        </p:txBody>
      </p:sp>
    </p:spTree>
    <p:extLst>
      <p:ext uri="{BB962C8B-B14F-4D97-AF65-F5344CB8AC3E}">
        <p14:creationId xmlns:p14="http://schemas.microsoft.com/office/powerpoint/2010/main" val="1183479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smtClean="0"/>
              <a:t>Antraštinėje</a:t>
            </a:r>
            <a:r>
              <a:rPr lang="lt-LT" baseline="0" dirty="0" smtClean="0"/>
              <a:t> </a:t>
            </a:r>
            <a:r>
              <a:rPr lang="lt-LT" dirty="0" smtClean="0"/>
              <a:t>skaidrėje nurodykite savo vardą pavardę, temą, studijų programos </a:t>
            </a:r>
            <a:r>
              <a:rPr lang="lt-LT" smtClean="0"/>
              <a:t>pavadinimą  ir baigiamojo </a:t>
            </a:r>
            <a:r>
              <a:rPr lang="lt-LT" dirty="0" smtClean="0"/>
              <a:t>darbo vadovą.</a:t>
            </a:r>
          </a:p>
          <a:p>
            <a:r>
              <a:rPr lang="lt-LT" sz="1200" kern="1200" dirty="0" smtClean="0">
                <a:solidFill>
                  <a:schemeClr val="tx1"/>
                </a:solidFill>
                <a:effectLst/>
                <a:latin typeface="+mn-lt"/>
                <a:ea typeface="+mn-ea"/>
                <a:cs typeface="+mn-cs"/>
              </a:rPr>
              <a:t>Naudojamas darbo antraštinis lapas. Jį rodant, įvardijamas, atskleidžiamas temos aktualumas, temos pasirinkimo motyvai.</a:t>
            </a:r>
            <a:endParaRPr lang="lt-LT" dirty="0"/>
          </a:p>
        </p:txBody>
      </p:sp>
      <p:sp>
        <p:nvSpPr>
          <p:cNvPr id="4" name="Skaidrės numerio vietos rezervavimo ženklas 3"/>
          <p:cNvSpPr>
            <a:spLocks noGrp="1"/>
          </p:cNvSpPr>
          <p:nvPr>
            <p:ph type="sldNum" sz="quarter" idx="10"/>
          </p:nvPr>
        </p:nvSpPr>
        <p:spPr/>
        <p:txBody>
          <a:bodyPr/>
          <a:lstStyle/>
          <a:p>
            <a:fld id="{355F27FE-1FED-49FB-A196-33B1BFB03CDD}" type="slidenum">
              <a:rPr lang="lt-LT" smtClean="0"/>
              <a:pPr/>
              <a:t>1</a:t>
            </a:fld>
            <a:endParaRPr lang="lt-LT"/>
          </a:p>
        </p:txBody>
      </p:sp>
    </p:spTree>
    <p:extLst>
      <p:ext uri="{BB962C8B-B14F-4D97-AF65-F5344CB8AC3E}">
        <p14:creationId xmlns:p14="http://schemas.microsoft.com/office/powerpoint/2010/main" val="6583750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200" kern="1200" dirty="0" smtClean="0">
                <a:solidFill>
                  <a:schemeClr val="tx1"/>
                </a:solidFill>
                <a:effectLst/>
                <a:latin typeface="+mn-lt"/>
                <a:ea typeface="+mn-ea"/>
                <a:cs typeface="+mn-cs"/>
              </a:rPr>
              <a:t>Pristatomi </a:t>
            </a:r>
            <a:r>
              <a:rPr lang="lt-LT" sz="1200" kern="1200" baseline="0" dirty="0" smtClean="0">
                <a:solidFill>
                  <a:schemeClr val="tx1"/>
                </a:solidFill>
                <a:effectLst/>
                <a:latin typeface="+mn-lt"/>
                <a:ea typeface="+mn-ea"/>
                <a:cs typeface="+mn-cs"/>
              </a:rPr>
              <a:t>e</a:t>
            </a:r>
            <a:r>
              <a:rPr lang="lt-LT" sz="1200" kern="1200" dirty="0" smtClean="0">
                <a:solidFill>
                  <a:schemeClr val="tx1"/>
                </a:solidFill>
                <a:effectLst/>
                <a:latin typeface="+mn-lt"/>
                <a:ea typeface="+mn-ea"/>
                <a:cs typeface="+mn-cs"/>
              </a:rPr>
              <a:t>mpirinės darbo dalies rezultatai. Rekomenduojamos 3–5 skaidrės.</a:t>
            </a:r>
          </a:p>
          <a:p>
            <a:pPr marL="0" marR="0" indent="0" algn="l" defTabSz="914400" rtl="0" eaLnBrk="1" fontAlgn="auto" latinLnBrk="0" hangingPunct="1">
              <a:lnSpc>
                <a:spcPct val="100000"/>
              </a:lnSpc>
              <a:spcBef>
                <a:spcPts val="0"/>
              </a:spcBef>
              <a:spcAft>
                <a:spcPts val="0"/>
              </a:spcAft>
              <a:buClrTx/>
              <a:buSzTx/>
              <a:buFontTx/>
              <a:buNone/>
              <a:tabLst/>
              <a:defRPr/>
            </a:pPr>
            <a:r>
              <a:rPr lang="lt-LT" sz="1200" kern="1200" dirty="0" smtClean="0">
                <a:solidFill>
                  <a:schemeClr val="tx1"/>
                </a:solidFill>
                <a:effectLst/>
                <a:latin typeface="+mn-lt"/>
                <a:ea typeface="+mn-ea"/>
                <a:cs typeface="+mn-cs"/>
              </a:rPr>
              <a:t>Pateikiami tik svarbiausi duomenys, informatyvios, esminės iliustracijos (paveikslai ar lentelės), atspindinčios pagrindinius tyrimo rezultatus, rodančios tyrimo vertę. Plačiau komentuojama žodžiu.</a:t>
            </a:r>
          </a:p>
          <a:p>
            <a:pPr marL="0" marR="0" indent="0" algn="l" defTabSz="914400" rtl="0" eaLnBrk="1" fontAlgn="auto" latinLnBrk="0" hangingPunct="1">
              <a:lnSpc>
                <a:spcPct val="100000"/>
              </a:lnSpc>
              <a:spcBef>
                <a:spcPts val="0"/>
              </a:spcBef>
              <a:spcAft>
                <a:spcPts val="0"/>
              </a:spcAft>
              <a:buClrTx/>
              <a:buSzTx/>
              <a:buFontTx/>
              <a:buNone/>
              <a:tabLst/>
              <a:defRPr/>
            </a:pPr>
            <a:r>
              <a:rPr lang="lt-LT" dirty="0" smtClean="0"/>
              <a:t>P. S. Skaidrės pavadinimą rašykite konkretų</a:t>
            </a:r>
            <a:r>
              <a:rPr lang="lt-LT" baseline="0" dirty="0" smtClean="0"/>
              <a:t>, nepalikite „SKAIDRĖ IŠ TYRIMO“</a:t>
            </a:r>
            <a:endParaRPr lang="lt-LT"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lt-LT" dirty="0" smtClean="0"/>
          </a:p>
        </p:txBody>
      </p:sp>
      <p:sp>
        <p:nvSpPr>
          <p:cNvPr id="4" name="Slide Number Placeholder 3"/>
          <p:cNvSpPr>
            <a:spLocks noGrp="1"/>
          </p:cNvSpPr>
          <p:nvPr>
            <p:ph type="sldNum" sz="quarter" idx="10"/>
          </p:nvPr>
        </p:nvSpPr>
        <p:spPr/>
        <p:txBody>
          <a:bodyPr/>
          <a:lstStyle/>
          <a:p>
            <a:fld id="{355F27FE-1FED-49FB-A196-33B1BFB03CDD}" type="slidenum">
              <a:rPr lang="lt-LT" smtClean="0"/>
              <a:pPr/>
              <a:t>10</a:t>
            </a:fld>
            <a:endParaRPr lang="lt-LT"/>
          </a:p>
        </p:txBody>
      </p:sp>
    </p:spTree>
    <p:extLst>
      <p:ext uri="{BB962C8B-B14F-4D97-AF65-F5344CB8AC3E}">
        <p14:creationId xmlns:p14="http://schemas.microsoft.com/office/powerpoint/2010/main" val="20831615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sz="1200" kern="1200" dirty="0" smtClean="0">
                <a:solidFill>
                  <a:schemeClr val="tx1"/>
                </a:solidFill>
                <a:effectLst/>
                <a:latin typeface="+mn-lt"/>
                <a:ea typeface="+mn-ea"/>
                <a:cs typeface="+mn-cs"/>
              </a:rPr>
              <a:t>Pateikiama taip, kaip suformuluota darbe. Žodžiu pasakomos tik esminės tezės – viso kiekvienos išvados teksto perpasakoti (skaityti) nereikia</a:t>
            </a:r>
            <a:endParaRPr lang="lt-LT" dirty="0"/>
          </a:p>
        </p:txBody>
      </p:sp>
      <p:sp>
        <p:nvSpPr>
          <p:cNvPr id="4" name="Skaidrės numerio vietos rezervavimo ženklas 3"/>
          <p:cNvSpPr>
            <a:spLocks noGrp="1"/>
          </p:cNvSpPr>
          <p:nvPr>
            <p:ph type="sldNum" sz="quarter" idx="10"/>
          </p:nvPr>
        </p:nvSpPr>
        <p:spPr/>
        <p:txBody>
          <a:bodyPr/>
          <a:lstStyle/>
          <a:p>
            <a:fld id="{355F27FE-1FED-49FB-A196-33B1BFB03CDD}" type="slidenum">
              <a:rPr lang="lt-LT" smtClean="0"/>
              <a:pPr/>
              <a:t>11</a:t>
            </a:fld>
            <a:endParaRPr lang="lt-LT"/>
          </a:p>
        </p:txBody>
      </p:sp>
    </p:spTree>
    <p:extLst>
      <p:ext uri="{BB962C8B-B14F-4D97-AF65-F5344CB8AC3E}">
        <p14:creationId xmlns:p14="http://schemas.microsoft.com/office/powerpoint/2010/main" val="18732957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sz="1200" kern="1200" dirty="0" smtClean="0">
                <a:solidFill>
                  <a:schemeClr val="tx1"/>
                </a:solidFill>
                <a:effectLst/>
                <a:latin typeface="+mn-lt"/>
                <a:ea typeface="+mn-ea"/>
                <a:cs typeface="+mn-cs"/>
              </a:rPr>
              <a:t>Pateikiami labai konkretūs patarimai, konkreti veikla, tyrimo rezultatų taikymo sritys, tolesnės problemos tyrimo kryptys</a:t>
            </a:r>
            <a:endParaRPr lang="lt-LT" dirty="0"/>
          </a:p>
        </p:txBody>
      </p:sp>
      <p:sp>
        <p:nvSpPr>
          <p:cNvPr id="4" name="Skaidrės numerio vietos rezervavimo ženklas 3"/>
          <p:cNvSpPr>
            <a:spLocks noGrp="1"/>
          </p:cNvSpPr>
          <p:nvPr>
            <p:ph type="sldNum" sz="quarter" idx="10"/>
          </p:nvPr>
        </p:nvSpPr>
        <p:spPr/>
        <p:txBody>
          <a:bodyPr/>
          <a:lstStyle/>
          <a:p>
            <a:fld id="{355F27FE-1FED-49FB-A196-33B1BFB03CDD}" type="slidenum">
              <a:rPr lang="lt-LT" smtClean="0"/>
              <a:pPr/>
              <a:t>12</a:t>
            </a:fld>
            <a:endParaRPr lang="lt-LT"/>
          </a:p>
        </p:txBody>
      </p:sp>
    </p:spTree>
    <p:extLst>
      <p:ext uri="{BB962C8B-B14F-4D97-AF65-F5344CB8AC3E}">
        <p14:creationId xmlns:p14="http://schemas.microsoft.com/office/powerpoint/2010/main" val="8516100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sz="1200" kern="1200" dirty="0" smtClean="0">
                <a:solidFill>
                  <a:schemeClr val="tx1"/>
                </a:solidFill>
                <a:effectLst/>
                <a:latin typeface="+mn-lt"/>
                <a:ea typeface="+mn-ea"/>
                <a:cs typeface="+mn-cs"/>
              </a:rPr>
              <a:t>Naudojamas darbo antraštinis lapas (pakartojama </a:t>
            </a:r>
            <a:r>
              <a:rPr lang="lt-LT" sz="1200" kern="1200" dirty="0" smtClean="0">
                <a:solidFill>
                  <a:srgbClr val="00B050"/>
                </a:solidFill>
                <a:effectLst/>
                <a:latin typeface="+mn-lt"/>
                <a:ea typeface="+mn-ea"/>
                <a:cs typeface="+mn-cs"/>
              </a:rPr>
              <a:t>pirmoji </a:t>
            </a:r>
            <a:r>
              <a:rPr lang="lt-LT" sz="1200" kern="1200" dirty="0" smtClean="0">
                <a:solidFill>
                  <a:schemeClr val="tx1"/>
                </a:solidFill>
                <a:effectLst/>
                <a:latin typeface="+mn-lt"/>
                <a:ea typeface="+mn-ea"/>
                <a:cs typeface="+mn-cs"/>
              </a:rPr>
              <a:t>skaidrė).</a:t>
            </a:r>
            <a:endParaRPr lang="lt-LT" dirty="0"/>
          </a:p>
        </p:txBody>
      </p:sp>
      <p:sp>
        <p:nvSpPr>
          <p:cNvPr id="4" name="Skaidrės numerio vietos rezervavimo ženklas 3"/>
          <p:cNvSpPr>
            <a:spLocks noGrp="1"/>
          </p:cNvSpPr>
          <p:nvPr>
            <p:ph type="sldNum" sz="quarter" idx="10"/>
          </p:nvPr>
        </p:nvSpPr>
        <p:spPr/>
        <p:txBody>
          <a:bodyPr/>
          <a:lstStyle/>
          <a:p>
            <a:fld id="{355F27FE-1FED-49FB-A196-33B1BFB03CDD}" type="slidenum">
              <a:rPr lang="lt-LT" smtClean="0"/>
              <a:pPr/>
              <a:t>13</a:t>
            </a:fld>
            <a:endParaRPr lang="lt-LT"/>
          </a:p>
        </p:txBody>
      </p:sp>
    </p:spTree>
    <p:extLst>
      <p:ext uri="{BB962C8B-B14F-4D97-AF65-F5344CB8AC3E}">
        <p14:creationId xmlns:p14="http://schemas.microsoft.com/office/powerpoint/2010/main" val="658375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sz="1200" kern="1200" dirty="0" smtClean="0">
                <a:solidFill>
                  <a:schemeClr val="tx1"/>
                </a:solidFill>
                <a:effectLst/>
                <a:latin typeface="+mn-lt"/>
                <a:ea typeface="+mn-ea"/>
                <a:cs typeface="+mn-cs"/>
              </a:rPr>
              <a:t>Pateikiama taip, kaip suformuluota baigiamajame darbe.</a:t>
            </a:r>
            <a:endParaRPr lang="lt-LT" dirty="0"/>
          </a:p>
        </p:txBody>
      </p:sp>
      <p:sp>
        <p:nvSpPr>
          <p:cNvPr id="4" name="Skaidrės numerio vietos rezervavimo ženklas 3"/>
          <p:cNvSpPr>
            <a:spLocks noGrp="1"/>
          </p:cNvSpPr>
          <p:nvPr>
            <p:ph type="sldNum" sz="quarter" idx="10"/>
          </p:nvPr>
        </p:nvSpPr>
        <p:spPr/>
        <p:txBody>
          <a:bodyPr/>
          <a:lstStyle/>
          <a:p>
            <a:fld id="{355F27FE-1FED-49FB-A196-33B1BFB03CDD}" type="slidenum">
              <a:rPr lang="lt-LT" smtClean="0"/>
              <a:pPr/>
              <a:t>2</a:t>
            </a:fld>
            <a:endParaRPr lang="lt-LT"/>
          </a:p>
        </p:txBody>
      </p:sp>
    </p:spTree>
    <p:extLst>
      <p:ext uri="{BB962C8B-B14F-4D97-AF65-F5344CB8AC3E}">
        <p14:creationId xmlns:p14="http://schemas.microsoft.com/office/powerpoint/2010/main" val="3575843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t-LT" sz="1200" kern="1200" dirty="0" smtClean="0">
                <a:solidFill>
                  <a:schemeClr val="tx1"/>
                </a:solidFill>
                <a:effectLst/>
                <a:latin typeface="+mn-lt"/>
                <a:ea typeface="+mn-ea"/>
                <a:cs typeface="+mn-cs"/>
              </a:rPr>
              <a:t>Pristatomi svarbiausi teorinės darbo dalies rezultatai.</a:t>
            </a:r>
            <a:r>
              <a:rPr lang="lt-LT" sz="1200" kern="1200" baseline="0" dirty="0" smtClean="0">
                <a:solidFill>
                  <a:schemeClr val="tx1"/>
                </a:solidFill>
                <a:effectLst/>
                <a:latin typeface="+mn-lt"/>
                <a:ea typeface="+mn-ea"/>
                <a:cs typeface="+mn-cs"/>
              </a:rPr>
              <a:t> </a:t>
            </a:r>
            <a:r>
              <a:rPr lang="lt-LT" sz="1200" kern="1200" dirty="0" smtClean="0">
                <a:solidFill>
                  <a:schemeClr val="tx1"/>
                </a:solidFill>
                <a:effectLst/>
                <a:latin typeface="+mn-lt"/>
                <a:ea typeface="+mn-ea"/>
                <a:cs typeface="+mn-cs"/>
              </a:rPr>
              <a:t>Pristatoma tik esminė informacija. Plačiau komentuojama žodžiu. Rekomenduojama ne mažiau kaip 1 skaidrė iš kiekvieno teorijos skyriaus.</a:t>
            </a:r>
          </a:p>
          <a:p>
            <a:pPr marL="0" marR="0" indent="0" algn="l" defTabSz="914400" rtl="0" eaLnBrk="1" fontAlgn="auto" latinLnBrk="0" hangingPunct="1">
              <a:lnSpc>
                <a:spcPct val="100000"/>
              </a:lnSpc>
              <a:spcBef>
                <a:spcPts val="0"/>
              </a:spcBef>
              <a:spcAft>
                <a:spcPts val="0"/>
              </a:spcAft>
              <a:buClrTx/>
              <a:buSzTx/>
              <a:buFontTx/>
              <a:buNone/>
              <a:tabLst/>
              <a:defRPr/>
            </a:pPr>
            <a:r>
              <a:rPr lang="lt-LT" dirty="0" smtClean="0"/>
              <a:t>P. S. Skaidrės pavadinimą rašykite konkretų</a:t>
            </a:r>
            <a:r>
              <a:rPr lang="lt-LT" baseline="0" dirty="0" smtClean="0"/>
              <a:t>, nepalikite „SKAIDRĖ IŠ TEORIJOS“</a:t>
            </a:r>
          </a:p>
          <a:p>
            <a:endParaRPr lang="lt-LT" dirty="0" smtClean="0"/>
          </a:p>
        </p:txBody>
      </p:sp>
      <p:sp>
        <p:nvSpPr>
          <p:cNvPr id="4" name="Slide Number Placeholder 3"/>
          <p:cNvSpPr>
            <a:spLocks noGrp="1"/>
          </p:cNvSpPr>
          <p:nvPr>
            <p:ph type="sldNum" sz="quarter" idx="10"/>
          </p:nvPr>
        </p:nvSpPr>
        <p:spPr/>
        <p:txBody>
          <a:bodyPr/>
          <a:lstStyle/>
          <a:p>
            <a:fld id="{355F27FE-1FED-49FB-A196-33B1BFB03CDD}" type="slidenum">
              <a:rPr lang="lt-LT" smtClean="0"/>
              <a:pPr/>
              <a:t>3</a:t>
            </a:fld>
            <a:endParaRPr lang="lt-LT"/>
          </a:p>
        </p:txBody>
      </p:sp>
    </p:spTree>
    <p:extLst>
      <p:ext uri="{BB962C8B-B14F-4D97-AF65-F5344CB8AC3E}">
        <p14:creationId xmlns:p14="http://schemas.microsoft.com/office/powerpoint/2010/main" val="2465646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t-LT" sz="1200" kern="1200" dirty="0" smtClean="0">
                <a:solidFill>
                  <a:schemeClr val="tx1"/>
                </a:solidFill>
                <a:effectLst/>
                <a:latin typeface="+mn-lt"/>
                <a:ea typeface="+mn-ea"/>
                <a:cs typeface="+mn-cs"/>
              </a:rPr>
              <a:t>Pristatomi svarbiausi teorinės darbo dalies rezultatai.</a:t>
            </a:r>
            <a:r>
              <a:rPr lang="lt-LT" sz="1200" kern="1200" baseline="0" dirty="0" smtClean="0">
                <a:solidFill>
                  <a:schemeClr val="tx1"/>
                </a:solidFill>
                <a:effectLst/>
                <a:latin typeface="+mn-lt"/>
                <a:ea typeface="+mn-ea"/>
                <a:cs typeface="+mn-cs"/>
              </a:rPr>
              <a:t> </a:t>
            </a:r>
            <a:r>
              <a:rPr lang="lt-LT" sz="1200" kern="1200" dirty="0" smtClean="0">
                <a:solidFill>
                  <a:schemeClr val="tx1"/>
                </a:solidFill>
                <a:effectLst/>
                <a:latin typeface="+mn-lt"/>
                <a:ea typeface="+mn-ea"/>
                <a:cs typeface="+mn-cs"/>
              </a:rPr>
              <a:t>Pristatoma tik esminė informacija. Plačiau komentuojama žodžiu. Rekomenduojama ne mažiau kaip 1 skaidrė iš kiekvieno teorijos skyriaus.</a:t>
            </a:r>
          </a:p>
          <a:p>
            <a:pPr marL="0" marR="0" indent="0" algn="l" defTabSz="914400" rtl="0" eaLnBrk="1" fontAlgn="auto" latinLnBrk="0" hangingPunct="1">
              <a:lnSpc>
                <a:spcPct val="100000"/>
              </a:lnSpc>
              <a:spcBef>
                <a:spcPts val="0"/>
              </a:spcBef>
              <a:spcAft>
                <a:spcPts val="0"/>
              </a:spcAft>
              <a:buClrTx/>
              <a:buSzTx/>
              <a:buFontTx/>
              <a:buNone/>
              <a:tabLst/>
              <a:defRPr/>
            </a:pPr>
            <a:r>
              <a:rPr lang="lt-LT" dirty="0" smtClean="0"/>
              <a:t>P. S. Skaidrės pavadinimą rašykite konkretų</a:t>
            </a:r>
            <a:r>
              <a:rPr lang="lt-LT" baseline="0" dirty="0" smtClean="0"/>
              <a:t>, nepalikite „SKAIDRĖ IŠ TEORIJOS“</a:t>
            </a:r>
          </a:p>
        </p:txBody>
      </p:sp>
      <p:sp>
        <p:nvSpPr>
          <p:cNvPr id="4" name="Slide Number Placeholder 3"/>
          <p:cNvSpPr>
            <a:spLocks noGrp="1"/>
          </p:cNvSpPr>
          <p:nvPr>
            <p:ph type="sldNum" sz="quarter" idx="10"/>
          </p:nvPr>
        </p:nvSpPr>
        <p:spPr/>
        <p:txBody>
          <a:bodyPr/>
          <a:lstStyle/>
          <a:p>
            <a:fld id="{355F27FE-1FED-49FB-A196-33B1BFB03CDD}" type="slidenum">
              <a:rPr lang="lt-LT" smtClean="0"/>
              <a:pPr/>
              <a:t>4</a:t>
            </a:fld>
            <a:endParaRPr lang="lt-LT"/>
          </a:p>
        </p:txBody>
      </p:sp>
    </p:spTree>
    <p:extLst>
      <p:ext uri="{BB962C8B-B14F-4D97-AF65-F5344CB8AC3E}">
        <p14:creationId xmlns:p14="http://schemas.microsoft.com/office/powerpoint/2010/main" val="271763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sz="1200" kern="1200" dirty="0" smtClean="0">
                <a:solidFill>
                  <a:schemeClr val="tx1"/>
                </a:solidFill>
                <a:effectLst/>
                <a:latin typeface="+mn-lt"/>
                <a:ea typeface="+mn-ea"/>
                <a:cs typeface="+mn-cs"/>
              </a:rPr>
              <a:t>Trumpai pristatomas tyrimo organizavimas ir eiga, pateikiami ir pagrindžiami teorinėje ir praktinėje dalyje naudoti  tyrimo metodai (duomenų rinkimo ir analizės), nurodoma, kiek iš viso buvo tyrimo dalyvių (tyrimo imtis), pagal kokius kriterijus jie atrinkti, kokios esminės jų charakteristikos, pristatomas tyrimo instrumentas, tyrimo etika ir kt.</a:t>
            </a:r>
          </a:p>
        </p:txBody>
      </p:sp>
      <p:sp>
        <p:nvSpPr>
          <p:cNvPr id="4" name="Skaidrės numerio vietos rezervavimo ženklas 3"/>
          <p:cNvSpPr>
            <a:spLocks noGrp="1"/>
          </p:cNvSpPr>
          <p:nvPr>
            <p:ph type="sldNum" sz="quarter" idx="10"/>
          </p:nvPr>
        </p:nvSpPr>
        <p:spPr/>
        <p:txBody>
          <a:bodyPr/>
          <a:lstStyle/>
          <a:p>
            <a:fld id="{355F27FE-1FED-49FB-A196-33B1BFB03CDD}" type="slidenum">
              <a:rPr lang="lt-LT" smtClean="0"/>
              <a:pPr/>
              <a:t>5</a:t>
            </a:fld>
            <a:endParaRPr lang="lt-LT"/>
          </a:p>
        </p:txBody>
      </p:sp>
    </p:spTree>
    <p:extLst>
      <p:ext uri="{BB962C8B-B14F-4D97-AF65-F5344CB8AC3E}">
        <p14:creationId xmlns:p14="http://schemas.microsoft.com/office/powerpoint/2010/main" val="41813154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sz="1200" kern="1200" dirty="0" smtClean="0">
                <a:solidFill>
                  <a:schemeClr val="tx1"/>
                </a:solidFill>
                <a:effectLst/>
                <a:latin typeface="+mn-lt"/>
                <a:ea typeface="+mn-ea"/>
                <a:cs typeface="+mn-cs"/>
              </a:rPr>
              <a:t>Pristatoma įmonė, įstaiga, organizacija kurios pavyzdžiu atliktas darbas. Ypatingas dėmesys skiriamas dalykams, konkrečiai susijusiems su analizuojama problema.</a:t>
            </a:r>
            <a:endParaRPr lang="lt-LT" dirty="0" smtClean="0"/>
          </a:p>
          <a:p>
            <a:r>
              <a:rPr lang="lt-LT" dirty="0" smtClean="0"/>
              <a:t>P. S. Įrašykite konkretų pavadinimą pvz., ŠIAULIŲ VALSTYBINĖS KOLEGIJOS CHARAKTERISTIKA</a:t>
            </a:r>
            <a:endParaRPr lang="lt-LT" dirty="0"/>
          </a:p>
        </p:txBody>
      </p:sp>
      <p:sp>
        <p:nvSpPr>
          <p:cNvPr id="4" name="Skaidrės numerio vietos rezervavimo ženklas 3"/>
          <p:cNvSpPr>
            <a:spLocks noGrp="1"/>
          </p:cNvSpPr>
          <p:nvPr>
            <p:ph type="sldNum" sz="quarter" idx="10"/>
          </p:nvPr>
        </p:nvSpPr>
        <p:spPr/>
        <p:txBody>
          <a:bodyPr/>
          <a:lstStyle/>
          <a:p>
            <a:fld id="{355F27FE-1FED-49FB-A196-33B1BFB03CDD}" type="slidenum">
              <a:rPr lang="lt-LT" smtClean="0"/>
              <a:pPr/>
              <a:t>6</a:t>
            </a:fld>
            <a:endParaRPr lang="lt-LT"/>
          </a:p>
        </p:txBody>
      </p:sp>
    </p:spTree>
    <p:extLst>
      <p:ext uri="{BB962C8B-B14F-4D97-AF65-F5344CB8AC3E}">
        <p14:creationId xmlns:p14="http://schemas.microsoft.com/office/powerpoint/2010/main" val="1578518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200" kern="1200" dirty="0" smtClean="0">
                <a:solidFill>
                  <a:schemeClr val="tx1"/>
                </a:solidFill>
                <a:effectLst/>
                <a:latin typeface="+mn-lt"/>
                <a:ea typeface="+mn-ea"/>
                <a:cs typeface="+mn-cs"/>
              </a:rPr>
              <a:t>Pristatomi </a:t>
            </a:r>
            <a:r>
              <a:rPr lang="lt-LT" sz="1200" kern="1200" baseline="0" dirty="0" smtClean="0">
                <a:solidFill>
                  <a:schemeClr val="tx1"/>
                </a:solidFill>
                <a:effectLst/>
                <a:latin typeface="+mn-lt"/>
                <a:ea typeface="+mn-ea"/>
                <a:cs typeface="+mn-cs"/>
              </a:rPr>
              <a:t>e</a:t>
            </a:r>
            <a:r>
              <a:rPr lang="lt-LT" sz="1200" kern="1200" dirty="0" smtClean="0">
                <a:solidFill>
                  <a:schemeClr val="tx1"/>
                </a:solidFill>
                <a:effectLst/>
                <a:latin typeface="+mn-lt"/>
                <a:ea typeface="+mn-ea"/>
                <a:cs typeface="+mn-cs"/>
              </a:rPr>
              <a:t>mpirinės darbo dalies rezultatai. Rekomenduojamos 3–5 skaidrės.</a:t>
            </a:r>
          </a:p>
          <a:p>
            <a:pPr marL="0" marR="0" indent="0" algn="l" defTabSz="914400" rtl="0" eaLnBrk="1" fontAlgn="auto" latinLnBrk="0" hangingPunct="1">
              <a:lnSpc>
                <a:spcPct val="100000"/>
              </a:lnSpc>
              <a:spcBef>
                <a:spcPts val="0"/>
              </a:spcBef>
              <a:spcAft>
                <a:spcPts val="0"/>
              </a:spcAft>
              <a:buClrTx/>
              <a:buSzTx/>
              <a:buFontTx/>
              <a:buNone/>
              <a:tabLst/>
              <a:defRPr/>
            </a:pPr>
            <a:r>
              <a:rPr lang="lt-LT" sz="1200" kern="1200" dirty="0" smtClean="0">
                <a:solidFill>
                  <a:schemeClr val="tx1"/>
                </a:solidFill>
                <a:effectLst/>
                <a:latin typeface="+mn-lt"/>
                <a:ea typeface="+mn-ea"/>
                <a:cs typeface="+mn-cs"/>
              </a:rPr>
              <a:t>Pateikiami tik svarbiausi duomenys, informatyvios, esminės iliustracijos (paveikslai ar lentelės), atspindinčios pagrindinius tyrimo rezultatus, rodančios tyrimo vertę. Plačiau komentuojama žodžiu.</a:t>
            </a:r>
          </a:p>
          <a:p>
            <a:pPr marL="0" marR="0" indent="0" algn="l" defTabSz="914400" rtl="0" eaLnBrk="1" fontAlgn="auto" latinLnBrk="0" hangingPunct="1">
              <a:lnSpc>
                <a:spcPct val="100000"/>
              </a:lnSpc>
              <a:spcBef>
                <a:spcPts val="0"/>
              </a:spcBef>
              <a:spcAft>
                <a:spcPts val="0"/>
              </a:spcAft>
              <a:buClrTx/>
              <a:buSzTx/>
              <a:buFontTx/>
              <a:buNone/>
              <a:tabLst/>
              <a:defRPr/>
            </a:pPr>
            <a:r>
              <a:rPr lang="lt-LT" dirty="0" smtClean="0"/>
              <a:t>P. S. Skaidrės pavadinimą rašykite konkretų</a:t>
            </a:r>
            <a:r>
              <a:rPr lang="lt-LT" baseline="0" dirty="0" smtClean="0"/>
              <a:t>, nepalikite „SKAIDRĖ IŠ TYRIMO“</a:t>
            </a:r>
            <a:endParaRPr lang="lt-LT" dirty="0" smtClean="0"/>
          </a:p>
        </p:txBody>
      </p:sp>
      <p:sp>
        <p:nvSpPr>
          <p:cNvPr id="4" name="Slide Number Placeholder 3"/>
          <p:cNvSpPr>
            <a:spLocks noGrp="1"/>
          </p:cNvSpPr>
          <p:nvPr>
            <p:ph type="sldNum" sz="quarter" idx="10"/>
          </p:nvPr>
        </p:nvSpPr>
        <p:spPr/>
        <p:txBody>
          <a:bodyPr/>
          <a:lstStyle/>
          <a:p>
            <a:fld id="{355F27FE-1FED-49FB-A196-33B1BFB03CDD}" type="slidenum">
              <a:rPr lang="lt-LT" smtClean="0"/>
              <a:pPr/>
              <a:t>7</a:t>
            </a:fld>
            <a:endParaRPr lang="lt-LT"/>
          </a:p>
        </p:txBody>
      </p:sp>
    </p:spTree>
    <p:extLst>
      <p:ext uri="{BB962C8B-B14F-4D97-AF65-F5344CB8AC3E}">
        <p14:creationId xmlns:p14="http://schemas.microsoft.com/office/powerpoint/2010/main" val="29801425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200" kern="1200" dirty="0" smtClean="0">
                <a:solidFill>
                  <a:schemeClr val="tx1"/>
                </a:solidFill>
                <a:effectLst/>
                <a:latin typeface="+mn-lt"/>
                <a:ea typeface="+mn-ea"/>
                <a:cs typeface="+mn-cs"/>
              </a:rPr>
              <a:t>Pristatomi </a:t>
            </a:r>
            <a:r>
              <a:rPr lang="lt-LT" sz="1200" kern="1200" baseline="0" dirty="0" smtClean="0">
                <a:solidFill>
                  <a:schemeClr val="tx1"/>
                </a:solidFill>
                <a:effectLst/>
                <a:latin typeface="+mn-lt"/>
                <a:ea typeface="+mn-ea"/>
                <a:cs typeface="+mn-cs"/>
              </a:rPr>
              <a:t>e</a:t>
            </a:r>
            <a:r>
              <a:rPr lang="lt-LT" sz="1200" kern="1200" dirty="0" smtClean="0">
                <a:solidFill>
                  <a:schemeClr val="tx1"/>
                </a:solidFill>
                <a:effectLst/>
                <a:latin typeface="+mn-lt"/>
                <a:ea typeface="+mn-ea"/>
                <a:cs typeface="+mn-cs"/>
              </a:rPr>
              <a:t>mpirinės darbo dalies rezultatai. Rekomenduojamos 3–5 skaidrės.</a:t>
            </a:r>
          </a:p>
          <a:p>
            <a:pPr marL="0" marR="0" indent="0" algn="l" defTabSz="914400" rtl="0" eaLnBrk="1" fontAlgn="auto" latinLnBrk="0" hangingPunct="1">
              <a:lnSpc>
                <a:spcPct val="100000"/>
              </a:lnSpc>
              <a:spcBef>
                <a:spcPts val="0"/>
              </a:spcBef>
              <a:spcAft>
                <a:spcPts val="0"/>
              </a:spcAft>
              <a:buClrTx/>
              <a:buSzTx/>
              <a:buFontTx/>
              <a:buNone/>
              <a:tabLst/>
              <a:defRPr/>
            </a:pPr>
            <a:r>
              <a:rPr lang="lt-LT" sz="1200" kern="1200" dirty="0" smtClean="0">
                <a:solidFill>
                  <a:schemeClr val="tx1"/>
                </a:solidFill>
                <a:effectLst/>
                <a:latin typeface="+mn-lt"/>
                <a:ea typeface="+mn-ea"/>
                <a:cs typeface="+mn-cs"/>
              </a:rPr>
              <a:t>Pateikiami tik svarbiausi duomenys, informatyvios, esminės iliustracijos (paveikslai ar lentelės), atspindinčios pagrindinius tyrimo rezultatus, rodančios tyrimo vertę. Plačiau komentuojama žodžiu.</a:t>
            </a:r>
          </a:p>
          <a:p>
            <a:pPr marL="0" marR="0" indent="0" algn="l" defTabSz="914400" rtl="0" eaLnBrk="1" fontAlgn="auto" latinLnBrk="0" hangingPunct="1">
              <a:lnSpc>
                <a:spcPct val="100000"/>
              </a:lnSpc>
              <a:spcBef>
                <a:spcPts val="0"/>
              </a:spcBef>
              <a:spcAft>
                <a:spcPts val="0"/>
              </a:spcAft>
              <a:buClrTx/>
              <a:buSzTx/>
              <a:buFontTx/>
              <a:buNone/>
              <a:tabLst/>
              <a:defRPr/>
            </a:pPr>
            <a:r>
              <a:rPr lang="lt-LT" dirty="0" smtClean="0"/>
              <a:t>P. S. Skaidrės pavadinimą rašykite konkretų</a:t>
            </a:r>
            <a:r>
              <a:rPr lang="lt-LT" baseline="0" dirty="0" smtClean="0"/>
              <a:t>, nepalikite „SKAIDRĖ IŠ TYRIMO“</a:t>
            </a:r>
            <a:endParaRPr lang="lt-LT" dirty="0" smtClean="0"/>
          </a:p>
        </p:txBody>
      </p:sp>
      <p:sp>
        <p:nvSpPr>
          <p:cNvPr id="4" name="Slide Number Placeholder 3"/>
          <p:cNvSpPr>
            <a:spLocks noGrp="1"/>
          </p:cNvSpPr>
          <p:nvPr>
            <p:ph type="sldNum" sz="quarter" idx="10"/>
          </p:nvPr>
        </p:nvSpPr>
        <p:spPr/>
        <p:txBody>
          <a:bodyPr/>
          <a:lstStyle/>
          <a:p>
            <a:fld id="{355F27FE-1FED-49FB-A196-33B1BFB03CDD}" type="slidenum">
              <a:rPr lang="lt-LT" smtClean="0"/>
              <a:pPr/>
              <a:t>8</a:t>
            </a:fld>
            <a:endParaRPr lang="lt-LT"/>
          </a:p>
        </p:txBody>
      </p:sp>
    </p:spTree>
    <p:extLst>
      <p:ext uri="{BB962C8B-B14F-4D97-AF65-F5344CB8AC3E}">
        <p14:creationId xmlns:p14="http://schemas.microsoft.com/office/powerpoint/2010/main" val="2353601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200" kern="1200" dirty="0" smtClean="0">
                <a:solidFill>
                  <a:schemeClr val="tx1"/>
                </a:solidFill>
                <a:effectLst/>
                <a:latin typeface="+mn-lt"/>
                <a:ea typeface="+mn-ea"/>
                <a:cs typeface="+mn-cs"/>
              </a:rPr>
              <a:t>Pristatomi </a:t>
            </a:r>
            <a:r>
              <a:rPr lang="lt-LT" sz="1200" kern="1200" baseline="0" dirty="0" smtClean="0">
                <a:solidFill>
                  <a:schemeClr val="tx1"/>
                </a:solidFill>
                <a:effectLst/>
                <a:latin typeface="+mn-lt"/>
                <a:ea typeface="+mn-ea"/>
                <a:cs typeface="+mn-cs"/>
              </a:rPr>
              <a:t>e</a:t>
            </a:r>
            <a:r>
              <a:rPr lang="lt-LT" sz="1200" kern="1200" dirty="0" smtClean="0">
                <a:solidFill>
                  <a:schemeClr val="tx1"/>
                </a:solidFill>
                <a:effectLst/>
                <a:latin typeface="+mn-lt"/>
                <a:ea typeface="+mn-ea"/>
                <a:cs typeface="+mn-cs"/>
              </a:rPr>
              <a:t>mpirinės darbo dalies rezultatai. Rekomenduojamos 3–5 skaidrės.</a:t>
            </a:r>
          </a:p>
          <a:p>
            <a:pPr marL="0" marR="0" indent="0" algn="l" defTabSz="914400" rtl="0" eaLnBrk="1" fontAlgn="auto" latinLnBrk="0" hangingPunct="1">
              <a:lnSpc>
                <a:spcPct val="100000"/>
              </a:lnSpc>
              <a:spcBef>
                <a:spcPts val="0"/>
              </a:spcBef>
              <a:spcAft>
                <a:spcPts val="0"/>
              </a:spcAft>
              <a:buClrTx/>
              <a:buSzTx/>
              <a:buFontTx/>
              <a:buNone/>
              <a:tabLst/>
              <a:defRPr/>
            </a:pPr>
            <a:r>
              <a:rPr lang="lt-LT" sz="1200" kern="1200" dirty="0" smtClean="0">
                <a:solidFill>
                  <a:schemeClr val="tx1"/>
                </a:solidFill>
                <a:effectLst/>
                <a:latin typeface="+mn-lt"/>
                <a:ea typeface="+mn-ea"/>
                <a:cs typeface="+mn-cs"/>
              </a:rPr>
              <a:t>Pateikiami tik svarbiausi duomenys, informatyvios, esminės iliustracijos (paveikslai ar lentelės), atspindinčios pagrindinius tyrimo rezultatus, rodančios tyrimo vertę. Plačiau komentuojama žodžiu.</a:t>
            </a:r>
          </a:p>
          <a:p>
            <a:pPr marL="0" marR="0" indent="0" algn="l" defTabSz="914400" rtl="0" eaLnBrk="1" fontAlgn="auto" latinLnBrk="0" hangingPunct="1">
              <a:lnSpc>
                <a:spcPct val="100000"/>
              </a:lnSpc>
              <a:spcBef>
                <a:spcPts val="0"/>
              </a:spcBef>
              <a:spcAft>
                <a:spcPts val="0"/>
              </a:spcAft>
              <a:buClrTx/>
              <a:buSzTx/>
              <a:buFontTx/>
              <a:buNone/>
              <a:tabLst/>
              <a:defRPr/>
            </a:pPr>
            <a:r>
              <a:rPr lang="lt-LT" dirty="0" smtClean="0"/>
              <a:t>P. S.</a:t>
            </a:r>
            <a:r>
              <a:rPr lang="lt-LT" baseline="0" dirty="0" smtClean="0"/>
              <a:t> </a:t>
            </a:r>
            <a:r>
              <a:rPr lang="lt-LT" dirty="0" smtClean="0"/>
              <a:t>Skaidrės pavadinimą rašykite konkretų</a:t>
            </a:r>
            <a:r>
              <a:rPr lang="lt-LT" baseline="0" dirty="0" smtClean="0"/>
              <a:t>, nepalikite „SKAIDRĖ IŠ TYRIMO“</a:t>
            </a:r>
            <a:endParaRPr lang="lt-LT" dirty="0" smtClean="0"/>
          </a:p>
        </p:txBody>
      </p:sp>
      <p:sp>
        <p:nvSpPr>
          <p:cNvPr id="4" name="Slide Number Placeholder 3"/>
          <p:cNvSpPr>
            <a:spLocks noGrp="1"/>
          </p:cNvSpPr>
          <p:nvPr>
            <p:ph type="sldNum" sz="quarter" idx="10"/>
          </p:nvPr>
        </p:nvSpPr>
        <p:spPr/>
        <p:txBody>
          <a:bodyPr/>
          <a:lstStyle/>
          <a:p>
            <a:fld id="{355F27FE-1FED-49FB-A196-33B1BFB03CDD}" type="slidenum">
              <a:rPr lang="lt-LT" smtClean="0"/>
              <a:pPr/>
              <a:t>9</a:t>
            </a:fld>
            <a:endParaRPr lang="lt-LT"/>
          </a:p>
        </p:txBody>
      </p:sp>
    </p:spTree>
    <p:extLst>
      <p:ext uri="{BB962C8B-B14F-4D97-AF65-F5344CB8AC3E}">
        <p14:creationId xmlns:p14="http://schemas.microsoft.com/office/powerpoint/2010/main" val="2083161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t-L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t-LT"/>
          </a:p>
        </p:txBody>
      </p:sp>
      <p:sp>
        <p:nvSpPr>
          <p:cNvPr id="4" name="Date Placeholder 3"/>
          <p:cNvSpPr>
            <a:spLocks noGrp="1"/>
          </p:cNvSpPr>
          <p:nvPr>
            <p:ph type="dt" sz="half" idx="10"/>
          </p:nvPr>
        </p:nvSpPr>
        <p:spPr/>
        <p:txBody>
          <a:bodyPr/>
          <a:lstStyle/>
          <a:p>
            <a:fld id="{53325B75-DE7A-474A-B098-2E604AD4AC58}" type="datetime1">
              <a:rPr lang="lt-LT" smtClean="0"/>
              <a:t>2020-04-14</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5727B504-832E-4597-ACC8-B73959691EB5}" type="slidenum">
              <a:rPr lang="lt-LT" smtClean="0"/>
              <a:pPr/>
              <a:t>‹#›</a:t>
            </a:fld>
            <a:endParaRPr lang="lt-LT"/>
          </a:p>
        </p:txBody>
      </p:sp>
    </p:spTree>
    <p:extLst>
      <p:ext uri="{BB962C8B-B14F-4D97-AF65-F5344CB8AC3E}">
        <p14:creationId xmlns:p14="http://schemas.microsoft.com/office/powerpoint/2010/main" val="1117746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8F196FEB-B730-401B-BF72-572C53205735}" type="datetime1">
              <a:rPr lang="lt-LT" smtClean="0"/>
              <a:t>2020-04-14</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5727B504-832E-4597-ACC8-B73959691EB5}" type="slidenum">
              <a:rPr lang="lt-LT" smtClean="0"/>
              <a:pPr/>
              <a:t>‹#›</a:t>
            </a:fld>
            <a:endParaRPr lang="lt-LT"/>
          </a:p>
        </p:txBody>
      </p:sp>
    </p:spTree>
    <p:extLst>
      <p:ext uri="{BB962C8B-B14F-4D97-AF65-F5344CB8AC3E}">
        <p14:creationId xmlns:p14="http://schemas.microsoft.com/office/powerpoint/2010/main" val="1437556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t-L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39C2A559-A5E2-4F20-ABF0-EC4EB9D1AD50}" type="datetime1">
              <a:rPr lang="lt-LT" smtClean="0"/>
              <a:t>2020-04-14</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5727B504-832E-4597-ACC8-B73959691EB5}" type="slidenum">
              <a:rPr lang="lt-LT" smtClean="0"/>
              <a:pPr/>
              <a:t>‹#›</a:t>
            </a:fld>
            <a:endParaRPr lang="lt-LT"/>
          </a:p>
        </p:txBody>
      </p:sp>
    </p:spTree>
    <p:extLst>
      <p:ext uri="{BB962C8B-B14F-4D97-AF65-F5344CB8AC3E}">
        <p14:creationId xmlns:p14="http://schemas.microsoft.com/office/powerpoint/2010/main" val="3488119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657B2DFE-6FF3-4AB2-B5C6-39BF2ABBA21C}" type="datetime1">
              <a:rPr lang="lt-LT" smtClean="0"/>
              <a:t>2020-04-14</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5727B504-832E-4597-ACC8-B73959691EB5}" type="slidenum">
              <a:rPr lang="lt-LT" smtClean="0"/>
              <a:pPr/>
              <a:t>‹#›</a:t>
            </a:fld>
            <a:endParaRPr lang="lt-LT"/>
          </a:p>
        </p:txBody>
      </p:sp>
    </p:spTree>
    <p:extLst>
      <p:ext uri="{BB962C8B-B14F-4D97-AF65-F5344CB8AC3E}">
        <p14:creationId xmlns:p14="http://schemas.microsoft.com/office/powerpoint/2010/main" val="4199165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t-L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0D8A66-BE14-4192-8857-36F2FE015887}" type="datetime1">
              <a:rPr lang="lt-LT" smtClean="0"/>
              <a:t>2020-04-14</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5727B504-832E-4597-ACC8-B73959691EB5}" type="slidenum">
              <a:rPr lang="lt-LT" smtClean="0"/>
              <a:pPr/>
              <a:t>‹#›</a:t>
            </a:fld>
            <a:endParaRPr lang="lt-LT"/>
          </a:p>
        </p:txBody>
      </p:sp>
    </p:spTree>
    <p:extLst>
      <p:ext uri="{BB962C8B-B14F-4D97-AF65-F5344CB8AC3E}">
        <p14:creationId xmlns:p14="http://schemas.microsoft.com/office/powerpoint/2010/main" val="2958497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Date Placeholder 4"/>
          <p:cNvSpPr>
            <a:spLocks noGrp="1"/>
          </p:cNvSpPr>
          <p:nvPr>
            <p:ph type="dt" sz="half" idx="10"/>
          </p:nvPr>
        </p:nvSpPr>
        <p:spPr/>
        <p:txBody>
          <a:bodyPr/>
          <a:lstStyle/>
          <a:p>
            <a:fld id="{CD0D567F-2BB7-4D1A-BE5F-C6B2C320D216}" type="datetime1">
              <a:rPr lang="lt-LT" smtClean="0"/>
              <a:t>2020-04-14</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5727B504-832E-4597-ACC8-B73959691EB5}" type="slidenum">
              <a:rPr lang="lt-LT" smtClean="0"/>
              <a:pPr/>
              <a:t>‹#›</a:t>
            </a:fld>
            <a:endParaRPr lang="lt-LT"/>
          </a:p>
        </p:txBody>
      </p:sp>
    </p:spTree>
    <p:extLst>
      <p:ext uri="{BB962C8B-B14F-4D97-AF65-F5344CB8AC3E}">
        <p14:creationId xmlns:p14="http://schemas.microsoft.com/office/powerpoint/2010/main" val="4184541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t-L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7" name="Date Placeholder 6"/>
          <p:cNvSpPr>
            <a:spLocks noGrp="1"/>
          </p:cNvSpPr>
          <p:nvPr>
            <p:ph type="dt" sz="half" idx="10"/>
          </p:nvPr>
        </p:nvSpPr>
        <p:spPr/>
        <p:txBody>
          <a:bodyPr/>
          <a:lstStyle/>
          <a:p>
            <a:fld id="{34966364-AE44-4DF2-9AA6-ADB3D7897FD1}" type="datetime1">
              <a:rPr lang="lt-LT" smtClean="0"/>
              <a:t>2020-04-14</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5727B504-832E-4597-ACC8-B73959691EB5}" type="slidenum">
              <a:rPr lang="lt-LT" smtClean="0"/>
              <a:pPr/>
              <a:t>‹#›</a:t>
            </a:fld>
            <a:endParaRPr lang="lt-LT"/>
          </a:p>
        </p:txBody>
      </p:sp>
    </p:spTree>
    <p:extLst>
      <p:ext uri="{BB962C8B-B14F-4D97-AF65-F5344CB8AC3E}">
        <p14:creationId xmlns:p14="http://schemas.microsoft.com/office/powerpoint/2010/main" val="552320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Date Placeholder 2"/>
          <p:cNvSpPr>
            <a:spLocks noGrp="1"/>
          </p:cNvSpPr>
          <p:nvPr>
            <p:ph type="dt" sz="half" idx="10"/>
          </p:nvPr>
        </p:nvSpPr>
        <p:spPr/>
        <p:txBody>
          <a:bodyPr/>
          <a:lstStyle/>
          <a:p>
            <a:fld id="{F4C2F547-0917-4793-9C71-FF1B7CBAA422}" type="datetime1">
              <a:rPr lang="lt-LT" smtClean="0"/>
              <a:t>2020-04-14</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5727B504-832E-4597-ACC8-B73959691EB5}" type="slidenum">
              <a:rPr lang="lt-LT" smtClean="0"/>
              <a:pPr/>
              <a:t>‹#›</a:t>
            </a:fld>
            <a:endParaRPr lang="lt-LT"/>
          </a:p>
        </p:txBody>
      </p:sp>
    </p:spTree>
    <p:extLst>
      <p:ext uri="{BB962C8B-B14F-4D97-AF65-F5344CB8AC3E}">
        <p14:creationId xmlns:p14="http://schemas.microsoft.com/office/powerpoint/2010/main" val="3026102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1176DB-D394-4ED1-882D-70EBD6D7A37E}" type="datetime1">
              <a:rPr lang="lt-LT" smtClean="0"/>
              <a:t>2020-04-14</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5727B504-832E-4597-ACC8-B73959691EB5}" type="slidenum">
              <a:rPr lang="lt-LT" smtClean="0"/>
              <a:pPr/>
              <a:t>‹#›</a:t>
            </a:fld>
            <a:endParaRPr lang="lt-LT"/>
          </a:p>
        </p:txBody>
      </p:sp>
    </p:spTree>
    <p:extLst>
      <p:ext uri="{BB962C8B-B14F-4D97-AF65-F5344CB8AC3E}">
        <p14:creationId xmlns:p14="http://schemas.microsoft.com/office/powerpoint/2010/main" val="691382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t-L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C65DED-525B-497A-9B6B-3C734D3BFD39}" type="datetime1">
              <a:rPr lang="lt-LT" smtClean="0"/>
              <a:t>2020-04-14</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5727B504-832E-4597-ACC8-B73959691EB5}" type="slidenum">
              <a:rPr lang="lt-LT" smtClean="0"/>
              <a:pPr/>
              <a:t>‹#›</a:t>
            </a:fld>
            <a:endParaRPr lang="lt-LT"/>
          </a:p>
        </p:txBody>
      </p:sp>
    </p:spTree>
    <p:extLst>
      <p:ext uri="{BB962C8B-B14F-4D97-AF65-F5344CB8AC3E}">
        <p14:creationId xmlns:p14="http://schemas.microsoft.com/office/powerpoint/2010/main" val="2841333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t-L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E533D-25E5-4484-B459-48C4681493FA}" type="datetime1">
              <a:rPr lang="lt-LT" smtClean="0"/>
              <a:t>2020-04-14</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5727B504-832E-4597-ACC8-B73959691EB5}" type="slidenum">
              <a:rPr lang="lt-LT" smtClean="0"/>
              <a:pPr/>
              <a:t>‹#›</a:t>
            </a:fld>
            <a:endParaRPr lang="lt-LT"/>
          </a:p>
        </p:txBody>
      </p:sp>
    </p:spTree>
    <p:extLst>
      <p:ext uri="{BB962C8B-B14F-4D97-AF65-F5344CB8AC3E}">
        <p14:creationId xmlns:p14="http://schemas.microsoft.com/office/powerpoint/2010/main" val="85990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t-L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8803CF-D811-4A02-A271-DA80FA13D3B1}" type="datetime1">
              <a:rPr lang="lt-LT" smtClean="0"/>
              <a:t>2020-04-14</a:t>
            </a:fld>
            <a:endParaRPr lang="lt-L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27B504-832E-4597-ACC8-B73959691EB5}" type="slidenum">
              <a:rPr lang="lt-LT" smtClean="0"/>
              <a:pPr/>
              <a:t>‹#›</a:t>
            </a:fld>
            <a:endParaRPr lang="lt-LT"/>
          </a:p>
        </p:txBody>
      </p:sp>
    </p:spTree>
    <p:extLst>
      <p:ext uri="{BB962C8B-B14F-4D97-AF65-F5344CB8AC3E}">
        <p14:creationId xmlns:p14="http://schemas.microsoft.com/office/powerpoint/2010/main" val="2277558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16632"/>
            <a:ext cx="8496944" cy="4680521"/>
          </a:xfrm>
        </p:spPr>
        <p:txBody>
          <a:bodyPr>
            <a:normAutofit/>
          </a:bodyPr>
          <a:lstStyle/>
          <a:p>
            <a:r>
              <a:rPr lang="lt-LT" sz="2400" b="1" dirty="0" smtClean="0">
                <a:latin typeface="Times New Roman" panose="02020603050405020304" pitchFamily="18" charset="0"/>
                <a:ea typeface="Tahoma" panose="020B0604030504040204" pitchFamily="34" charset="0"/>
                <a:cs typeface="Times New Roman" panose="02020603050405020304" pitchFamily="18" charset="0"/>
              </a:rPr>
              <a:t>ŠIAULIŲ VALSTYBINĖS KOLEGIJOS</a:t>
            </a:r>
            <a:r>
              <a:rPr lang="en-US" sz="2400" b="1" dirty="0" smtClean="0">
                <a:latin typeface="Times New Roman" panose="02020603050405020304" pitchFamily="18" charset="0"/>
                <a:ea typeface="Tahoma" panose="020B0604030504040204" pitchFamily="34" charset="0"/>
                <a:cs typeface="Times New Roman" panose="02020603050405020304" pitchFamily="18" charset="0"/>
              </a:rPr>
              <a:t/>
            </a:r>
            <a:br>
              <a:rPr lang="en-US" sz="2400" b="1" dirty="0" smtClean="0">
                <a:latin typeface="Times New Roman" panose="02020603050405020304" pitchFamily="18" charset="0"/>
                <a:ea typeface="Tahoma" panose="020B0604030504040204" pitchFamily="34" charset="0"/>
                <a:cs typeface="Times New Roman" panose="02020603050405020304" pitchFamily="18" charset="0"/>
              </a:rPr>
            </a:br>
            <a:r>
              <a:rPr lang="en-US" sz="2400" b="1" dirty="0" smtClean="0">
                <a:latin typeface="Times New Roman" panose="02020603050405020304" pitchFamily="18" charset="0"/>
                <a:ea typeface="Tahoma" panose="020B0604030504040204" pitchFamily="34" charset="0"/>
                <a:cs typeface="Times New Roman" panose="02020603050405020304" pitchFamily="18" charset="0"/>
              </a:rPr>
              <a:t>VERSLO </a:t>
            </a:r>
            <a:r>
              <a:rPr lang="en-US" sz="2400" b="1" dirty="0">
                <a:latin typeface="Times New Roman" panose="02020603050405020304" pitchFamily="18" charset="0"/>
                <a:ea typeface="Tahoma" panose="020B0604030504040204" pitchFamily="34" charset="0"/>
                <a:cs typeface="Times New Roman" panose="02020603050405020304" pitchFamily="18" charset="0"/>
              </a:rPr>
              <a:t>IR TECHNOLOGIJŲ FAKULTETO</a:t>
            </a:r>
            <a:br>
              <a:rPr lang="en-US" sz="2400" b="1" dirty="0">
                <a:latin typeface="Times New Roman" panose="02020603050405020304" pitchFamily="18" charset="0"/>
                <a:ea typeface="Tahoma" panose="020B0604030504040204" pitchFamily="34" charset="0"/>
                <a:cs typeface="Times New Roman" panose="02020603050405020304" pitchFamily="18" charset="0"/>
              </a:rPr>
            </a:br>
            <a:r>
              <a:rPr lang="lt-LT" sz="2400" b="1" dirty="0" smtClean="0">
                <a:latin typeface="Times New Roman" panose="02020603050405020304" pitchFamily="18" charset="0"/>
                <a:ea typeface="Tahoma" panose="020B0604030504040204" pitchFamily="34" charset="0"/>
                <a:cs typeface="Times New Roman" panose="02020603050405020304" pitchFamily="18" charset="0"/>
              </a:rPr>
              <a:t>VADYBOS IR </a:t>
            </a:r>
            <a:r>
              <a:rPr lang="en-US" sz="2400" b="1" dirty="0" smtClean="0">
                <a:latin typeface="Times New Roman" panose="02020603050405020304" pitchFamily="18" charset="0"/>
                <a:ea typeface="Tahoma" panose="020B0604030504040204" pitchFamily="34" charset="0"/>
                <a:cs typeface="Times New Roman" panose="02020603050405020304" pitchFamily="18" charset="0"/>
              </a:rPr>
              <a:t>KOMUNIKACIJOS </a:t>
            </a:r>
            <a:r>
              <a:rPr lang="en-US" sz="2400" b="1" dirty="0">
                <a:latin typeface="Times New Roman" panose="02020603050405020304" pitchFamily="18" charset="0"/>
                <a:ea typeface="Tahoma" panose="020B0604030504040204" pitchFamily="34" charset="0"/>
                <a:cs typeface="Times New Roman" panose="02020603050405020304" pitchFamily="18" charset="0"/>
              </a:rPr>
              <a:t>KATEDRA</a:t>
            </a:r>
            <a:r>
              <a:rPr lang="en-US" sz="3200" b="1" dirty="0">
                <a:latin typeface="Times New Roman" panose="02020603050405020304" pitchFamily="18" charset="0"/>
                <a:ea typeface="Tahoma" panose="020B0604030504040204" pitchFamily="34" charset="0"/>
                <a:cs typeface="Times New Roman" panose="02020603050405020304" pitchFamily="18" charset="0"/>
              </a:rPr>
              <a:t/>
            </a:r>
            <a:br>
              <a:rPr lang="en-US" sz="3200" b="1" dirty="0">
                <a:latin typeface="Times New Roman" panose="02020603050405020304" pitchFamily="18" charset="0"/>
                <a:ea typeface="Tahoma" panose="020B0604030504040204" pitchFamily="34" charset="0"/>
                <a:cs typeface="Times New Roman" panose="02020603050405020304" pitchFamily="18" charset="0"/>
              </a:rPr>
            </a:br>
            <a:r>
              <a:rPr lang="lt-LT" sz="3200" b="1" dirty="0" smtClean="0">
                <a:latin typeface="Times New Roman" panose="02020603050405020304" pitchFamily="18" charset="0"/>
                <a:ea typeface="Tahoma" panose="020B0604030504040204" pitchFamily="34" charset="0"/>
                <a:cs typeface="Times New Roman" panose="02020603050405020304" pitchFamily="18" charset="0"/>
              </a:rPr>
              <a:t/>
            </a:r>
            <a:br>
              <a:rPr lang="lt-LT" sz="3200" b="1" dirty="0" smtClean="0">
                <a:latin typeface="Times New Roman" panose="02020603050405020304" pitchFamily="18" charset="0"/>
                <a:ea typeface="Tahoma" panose="020B0604030504040204" pitchFamily="34" charset="0"/>
                <a:cs typeface="Times New Roman" panose="02020603050405020304" pitchFamily="18" charset="0"/>
              </a:rPr>
            </a:br>
            <a:r>
              <a:rPr lang="lt-LT" sz="2000" b="1" dirty="0" smtClean="0">
                <a:latin typeface="Times New Roman" panose="02020603050405020304" pitchFamily="18" charset="0"/>
                <a:ea typeface="Tahoma" panose="020B0604030504040204" pitchFamily="34" charset="0"/>
                <a:cs typeface="Times New Roman" panose="02020603050405020304" pitchFamily="18" charset="0"/>
              </a:rPr>
              <a:t>Vardas Pavardė</a:t>
            </a:r>
            <a:r>
              <a:rPr lang="lt-LT" sz="2800" b="1" dirty="0" smtClean="0">
                <a:latin typeface="Times New Roman" panose="02020603050405020304" pitchFamily="18" charset="0"/>
                <a:ea typeface="Tahoma" panose="020B0604030504040204" pitchFamily="34" charset="0"/>
                <a:cs typeface="Times New Roman" panose="02020603050405020304" pitchFamily="18" charset="0"/>
              </a:rPr>
              <a:t/>
            </a:r>
            <a:br>
              <a:rPr lang="lt-LT" sz="2800" b="1" dirty="0" smtClean="0">
                <a:latin typeface="Times New Roman" panose="02020603050405020304" pitchFamily="18" charset="0"/>
                <a:ea typeface="Tahoma" panose="020B0604030504040204" pitchFamily="34" charset="0"/>
                <a:cs typeface="Times New Roman" panose="02020603050405020304" pitchFamily="18" charset="0"/>
              </a:rPr>
            </a:br>
            <a:r>
              <a:rPr lang="en-US" sz="2600" b="1" dirty="0">
                <a:latin typeface="Times New Roman" panose="02020603050405020304" pitchFamily="18" charset="0"/>
                <a:ea typeface="Tahoma" panose="020B0604030504040204" pitchFamily="34" charset="0"/>
                <a:cs typeface="Times New Roman" panose="02020603050405020304" pitchFamily="18" charset="0"/>
              </a:rPr>
              <a:t/>
            </a:r>
            <a:br>
              <a:rPr lang="en-US" sz="2600" b="1" dirty="0">
                <a:latin typeface="Times New Roman" panose="02020603050405020304" pitchFamily="18" charset="0"/>
                <a:ea typeface="Tahoma" panose="020B0604030504040204" pitchFamily="34" charset="0"/>
                <a:cs typeface="Times New Roman" panose="02020603050405020304" pitchFamily="18" charset="0"/>
              </a:rPr>
            </a:br>
            <a:r>
              <a:rPr lang="lt-LT" sz="3200" b="1" dirty="0" smtClean="0">
                <a:latin typeface="Times New Roman" panose="02020603050405020304" pitchFamily="18" charset="0"/>
                <a:ea typeface="Tahoma" panose="020B0604030504040204" pitchFamily="34" charset="0"/>
                <a:cs typeface="Times New Roman" panose="02020603050405020304" pitchFamily="18" charset="0"/>
              </a:rPr>
              <a:t>BAIGIAMOJO DARBO TEMA</a:t>
            </a:r>
            <a:r>
              <a:rPr lang="lt-LT" sz="2800" b="1" dirty="0">
                <a:latin typeface="Times New Roman" panose="02020603050405020304" pitchFamily="18" charset="0"/>
                <a:ea typeface="Tahoma" panose="020B0604030504040204" pitchFamily="34" charset="0"/>
                <a:cs typeface="Times New Roman" panose="02020603050405020304" pitchFamily="18" charset="0"/>
              </a:rPr>
              <a:t/>
            </a:r>
            <a:br>
              <a:rPr lang="lt-LT" sz="2800" b="1" dirty="0">
                <a:latin typeface="Times New Roman" panose="02020603050405020304" pitchFamily="18" charset="0"/>
                <a:ea typeface="Tahoma" panose="020B0604030504040204" pitchFamily="34" charset="0"/>
                <a:cs typeface="Times New Roman" panose="02020603050405020304" pitchFamily="18" charset="0"/>
              </a:rPr>
            </a:br>
            <a:r>
              <a:rPr lang="lt-LT" sz="2000" dirty="0" smtClean="0">
                <a:latin typeface="Times New Roman" panose="02020603050405020304" pitchFamily="18" charset="0"/>
                <a:ea typeface="Tahoma" panose="020B0604030504040204" pitchFamily="34" charset="0"/>
                <a:cs typeface="Times New Roman" panose="02020603050405020304" pitchFamily="18" charset="0"/>
              </a:rPr>
              <a:t>Įmonių ir įstaigų administravimo studijų </a:t>
            </a:r>
            <a:r>
              <a:rPr lang="lt-LT" sz="2000" dirty="0">
                <a:latin typeface="Times New Roman" panose="02020603050405020304" pitchFamily="18" charset="0"/>
                <a:ea typeface="Tahoma" panose="020B0604030504040204" pitchFamily="34" charset="0"/>
                <a:cs typeface="Times New Roman" panose="02020603050405020304" pitchFamily="18" charset="0"/>
              </a:rPr>
              <a:t>programos baigiamasis darbas</a:t>
            </a:r>
          </a:p>
        </p:txBody>
      </p:sp>
      <p:sp>
        <p:nvSpPr>
          <p:cNvPr id="3" name="Subtitle 2"/>
          <p:cNvSpPr>
            <a:spLocks noGrp="1"/>
          </p:cNvSpPr>
          <p:nvPr>
            <p:ph type="subTitle" idx="1"/>
          </p:nvPr>
        </p:nvSpPr>
        <p:spPr>
          <a:xfrm>
            <a:off x="323528" y="4797152"/>
            <a:ext cx="8496944" cy="1752600"/>
          </a:xfrm>
        </p:spPr>
        <p:txBody>
          <a:bodyPr>
            <a:normAutofit/>
          </a:bodyPr>
          <a:lstStyle/>
          <a:p>
            <a:pPr algn="l"/>
            <a:r>
              <a:rPr lang="lt-LT" sz="2800" dirty="0" smtClean="0">
                <a:solidFill>
                  <a:schemeClr val="tx1">
                    <a:lumMod val="65000"/>
                    <a:lumOff val="35000"/>
                  </a:schemeClr>
                </a:solidFill>
                <a:latin typeface="Times New Roman" panose="02020603050405020304" pitchFamily="18" charset="0"/>
                <a:cs typeface="Times New Roman" panose="02020603050405020304" pitchFamily="18" charset="0"/>
              </a:rPr>
              <a:t>			</a:t>
            </a:r>
            <a:r>
              <a:rPr lang="lt-LT" sz="2000" dirty="0" smtClean="0">
                <a:solidFill>
                  <a:schemeClr val="tx1">
                    <a:lumMod val="65000"/>
                    <a:lumOff val="35000"/>
                  </a:schemeClr>
                </a:solidFill>
                <a:latin typeface="Times New Roman" panose="02020603050405020304" pitchFamily="18" charset="0"/>
                <a:cs typeface="Times New Roman" panose="02020603050405020304" pitchFamily="18" charset="0"/>
              </a:rPr>
              <a:t>                            </a:t>
            </a:r>
            <a:r>
              <a:rPr lang="en-US" sz="2000" dirty="0" smtClean="0">
                <a:solidFill>
                  <a:schemeClr val="tx1">
                    <a:lumMod val="65000"/>
                    <a:lumOff val="35000"/>
                  </a:schemeClr>
                </a:solidFill>
                <a:latin typeface="Times New Roman" panose="02020603050405020304" pitchFamily="18" charset="0"/>
                <a:cs typeface="Times New Roman" panose="02020603050405020304" pitchFamily="18" charset="0"/>
              </a:rPr>
              <a:t>                   </a:t>
            </a:r>
            <a:r>
              <a:rPr lang="lt-LT" sz="2000" dirty="0" smtClean="0">
                <a:solidFill>
                  <a:schemeClr val="tx1">
                    <a:lumMod val="65000"/>
                    <a:lumOff val="35000"/>
                  </a:schemeClr>
                </a:solidFill>
                <a:latin typeface="Times New Roman" panose="02020603050405020304" pitchFamily="18" charset="0"/>
                <a:cs typeface="Times New Roman" panose="02020603050405020304" pitchFamily="18" charset="0"/>
              </a:rPr>
              <a:t>  </a:t>
            </a:r>
            <a:r>
              <a:rPr lang="lt-LT" sz="2000" dirty="0" smtClean="0">
                <a:solidFill>
                  <a:schemeClr val="tx1"/>
                </a:solidFill>
                <a:latin typeface="Times New Roman" panose="02020603050405020304" pitchFamily="18" charset="0"/>
                <a:cs typeface="Times New Roman" panose="02020603050405020304" pitchFamily="18" charset="0"/>
              </a:rPr>
              <a:t>Darbo vadovė</a:t>
            </a:r>
            <a:r>
              <a:rPr lang="lt-LT" sz="2000" dirty="0" smtClean="0">
                <a:solidFill>
                  <a:schemeClr val="tx1">
                    <a:lumMod val="65000"/>
                    <a:lumOff val="35000"/>
                  </a:schemeClr>
                </a:solidFill>
                <a:latin typeface="Times New Roman" panose="02020603050405020304" pitchFamily="18" charset="0"/>
                <a:cs typeface="Times New Roman" panose="02020603050405020304" pitchFamily="18" charset="0"/>
              </a:rPr>
              <a:t/>
            </a:r>
            <a:br>
              <a:rPr lang="lt-LT" sz="2000" dirty="0" smtClean="0">
                <a:solidFill>
                  <a:schemeClr val="tx1">
                    <a:lumMod val="65000"/>
                    <a:lumOff val="35000"/>
                  </a:schemeClr>
                </a:solidFill>
                <a:latin typeface="Times New Roman" panose="02020603050405020304" pitchFamily="18" charset="0"/>
                <a:cs typeface="Times New Roman" panose="02020603050405020304" pitchFamily="18" charset="0"/>
              </a:rPr>
            </a:br>
            <a:r>
              <a:rPr lang="lt-LT" sz="2000" dirty="0" smtClean="0">
                <a:solidFill>
                  <a:schemeClr val="tx1">
                    <a:lumMod val="65000"/>
                    <a:lumOff val="35000"/>
                  </a:schemeClr>
                </a:solidFill>
                <a:latin typeface="Times New Roman" panose="02020603050405020304" pitchFamily="18" charset="0"/>
                <a:cs typeface="Times New Roman" panose="02020603050405020304" pitchFamily="18" charset="0"/>
              </a:rPr>
              <a:t>					           </a:t>
            </a:r>
            <a:r>
              <a:rPr lang="en-US" sz="2000" dirty="0" smtClean="0">
                <a:solidFill>
                  <a:schemeClr val="tx1">
                    <a:lumMod val="65000"/>
                    <a:lumOff val="35000"/>
                  </a:schemeClr>
                </a:solidFill>
                <a:latin typeface="Times New Roman" panose="02020603050405020304" pitchFamily="18" charset="0"/>
                <a:cs typeface="Times New Roman" panose="02020603050405020304" pitchFamily="18" charset="0"/>
              </a:rPr>
              <a:t>        </a:t>
            </a:r>
            <a:r>
              <a:rPr lang="lt-LT" sz="2000" dirty="0" smtClean="0">
                <a:solidFill>
                  <a:schemeClr val="tx1">
                    <a:lumMod val="65000"/>
                    <a:lumOff val="35000"/>
                  </a:schemeClr>
                </a:solidFill>
                <a:latin typeface="Times New Roman" panose="02020603050405020304" pitchFamily="18" charset="0"/>
                <a:cs typeface="Times New Roman" panose="02020603050405020304" pitchFamily="18" charset="0"/>
              </a:rPr>
              <a:t> </a:t>
            </a:r>
            <a:r>
              <a:rPr lang="lt-LT" sz="2000" dirty="0" err="1" smtClean="0">
                <a:solidFill>
                  <a:schemeClr val="tx1"/>
                </a:solidFill>
                <a:latin typeface="Times New Roman" panose="02020603050405020304" pitchFamily="18" charset="0"/>
                <a:cs typeface="Times New Roman" panose="02020603050405020304" pitchFamily="18" charset="0"/>
              </a:rPr>
              <a:t>lekt</a:t>
            </a:r>
            <a:r>
              <a:rPr lang="lt-LT" sz="2000" dirty="0" smtClean="0">
                <a:solidFill>
                  <a:schemeClr val="tx1"/>
                </a:solidFill>
                <a:latin typeface="Times New Roman" panose="02020603050405020304" pitchFamily="18" charset="0"/>
                <a:cs typeface="Times New Roman" panose="02020603050405020304" pitchFamily="18" charset="0"/>
              </a:rPr>
              <a:t>. </a:t>
            </a:r>
            <a:r>
              <a:rPr lang="lt-LT" sz="2000" dirty="0" err="1" smtClean="0">
                <a:solidFill>
                  <a:schemeClr val="tx1"/>
                </a:solidFill>
                <a:latin typeface="Times New Roman" panose="02020603050405020304" pitchFamily="18" charset="0"/>
                <a:cs typeface="Times New Roman" panose="02020603050405020304" pitchFamily="18" charset="0"/>
              </a:rPr>
              <a:t>Vardenė</a:t>
            </a:r>
            <a:r>
              <a:rPr lang="lt-LT" sz="2000" dirty="0" smtClean="0">
                <a:solidFill>
                  <a:schemeClr val="tx1"/>
                </a:solidFill>
                <a:latin typeface="Times New Roman" panose="02020603050405020304" pitchFamily="18" charset="0"/>
                <a:cs typeface="Times New Roman" panose="02020603050405020304" pitchFamily="18" charset="0"/>
              </a:rPr>
              <a:t> </a:t>
            </a:r>
            <a:r>
              <a:rPr lang="lt-LT" sz="2000" dirty="0" err="1" smtClean="0">
                <a:solidFill>
                  <a:schemeClr val="tx1"/>
                </a:solidFill>
                <a:latin typeface="Times New Roman" panose="02020603050405020304" pitchFamily="18" charset="0"/>
                <a:cs typeface="Times New Roman" panose="02020603050405020304" pitchFamily="18" charset="0"/>
              </a:rPr>
              <a:t>Pavardenė</a:t>
            </a:r>
            <a:endParaRPr lang="lt-LT" sz="2000" dirty="0" smtClean="0">
              <a:solidFill>
                <a:schemeClr val="tx1"/>
              </a:solidFill>
              <a:latin typeface="Times New Roman" panose="02020603050405020304" pitchFamily="18" charset="0"/>
              <a:cs typeface="Times New Roman" panose="02020603050405020304" pitchFamily="18" charset="0"/>
            </a:endParaRPr>
          </a:p>
          <a:p>
            <a:endParaRPr lang="lt-LT" sz="2000" dirty="0" smtClean="0">
              <a:solidFill>
                <a:schemeClr val="tx1">
                  <a:lumMod val="65000"/>
                  <a:lumOff val="35000"/>
                </a:schemeClr>
              </a:solidFill>
              <a:latin typeface="Times New Roman" panose="02020603050405020304" pitchFamily="18" charset="0"/>
              <a:cs typeface="Times New Roman" panose="02020603050405020304" pitchFamily="18" charset="0"/>
            </a:endParaRPr>
          </a:p>
          <a:p>
            <a:r>
              <a:rPr lang="lt-LT" sz="2000" dirty="0" smtClean="0">
                <a:solidFill>
                  <a:schemeClr val="tx1"/>
                </a:solidFill>
                <a:latin typeface="Times New Roman" panose="02020603050405020304" pitchFamily="18" charset="0"/>
                <a:cs typeface="Times New Roman" panose="02020603050405020304" pitchFamily="18" charset="0"/>
              </a:rPr>
              <a:t>Šiauliai, 2020</a:t>
            </a:r>
            <a:endParaRPr lang="lt-LT"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63496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t-LT" b="1" dirty="0" smtClean="0">
                <a:latin typeface="Times New Roman" panose="02020603050405020304" pitchFamily="18" charset="0"/>
                <a:cs typeface="Times New Roman" panose="02020603050405020304" pitchFamily="18" charset="0"/>
              </a:rPr>
              <a:t>SKAIDRĖ</a:t>
            </a:r>
            <a:r>
              <a:rPr lang="lt-LT" sz="3600" b="1" dirty="0" smtClean="0">
                <a:latin typeface="Times New Roman" panose="02020603050405020304" pitchFamily="18" charset="0"/>
                <a:cs typeface="Times New Roman" panose="02020603050405020304" pitchFamily="18" charset="0"/>
              </a:rPr>
              <a:t> </a:t>
            </a:r>
            <a:r>
              <a:rPr lang="lt-LT" b="1" dirty="0" smtClean="0">
                <a:latin typeface="Times New Roman" panose="02020603050405020304" pitchFamily="18" charset="0"/>
                <a:cs typeface="Times New Roman" panose="02020603050405020304" pitchFamily="18" charset="0"/>
              </a:rPr>
              <a:t>IŠ TYRIMO </a:t>
            </a:r>
            <a:endParaRPr lang="lt-LT" b="1"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5727B504-832E-4597-ACC8-B73959691EB5}" type="slidenum">
              <a:rPr lang="lt-LT" smtClean="0"/>
              <a:pPr/>
              <a:t>10</a:t>
            </a:fld>
            <a:endParaRPr lang="lt-LT"/>
          </a:p>
        </p:txBody>
      </p:sp>
      <p:sp>
        <p:nvSpPr>
          <p:cNvPr id="5" name="Turinio vietos rezervavimo ženklas 4"/>
          <p:cNvSpPr>
            <a:spLocks noGrp="1"/>
          </p:cNvSpPr>
          <p:nvPr>
            <p:ph idx="1"/>
          </p:nvPr>
        </p:nvSpPr>
        <p:spPr/>
        <p:txBody>
          <a:bodyPr/>
          <a:lstStyle/>
          <a:p>
            <a:endParaRPr lang="lt-LT"/>
          </a:p>
        </p:txBody>
      </p:sp>
    </p:spTree>
    <p:extLst>
      <p:ext uri="{BB962C8B-B14F-4D97-AF65-F5344CB8AC3E}">
        <p14:creationId xmlns:p14="http://schemas.microsoft.com/office/powerpoint/2010/main" val="22714542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92696"/>
            <a:ext cx="8229600" cy="778098"/>
          </a:xfrm>
        </p:spPr>
        <p:txBody>
          <a:bodyPr>
            <a:normAutofit/>
          </a:bodyPr>
          <a:lstStyle/>
          <a:p>
            <a:r>
              <a:rPr lang="lt-LT" b="1" dirty="0" smtClean="0">
                <a:latin typeface="Times New Roman" panose="02020603050405020304" pitchFamily="18" charset="0"/>
                <a:cs typeface="Times New Roman" panose="02020603050405020304" pitchFamily="18" charset="0"/>
              </a:rPr>
              <a:t>IŠVADOS</a:t>
            </a:r>
            <a:endParaRPr lang="lt-LT"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95536" y="1700808"/>
            <a:ext cx="8229600" cy="3312368"/>
          </a:xfrm>
        </p:spPr>
        <p:txBody>
          <a:bodyPr>
            <a:normAutofit/>
          </a:bodyPr>
          <a:lstStyle/>
          <a:p>
            <a:pPr marL="514350" indent="-514350" algn="just">
              <a:buFont typeface="+mj-lt"/>
              <a:buAutoNum type="arabicPeriod"/>
            </a:pPr>
            <a:r>
              <a:rPr lang="lt-LT" sz="3100" dirty="0" smtClean="0">
                <a:latin typeface="Times New Roman" panose="02020603050405020304" pitchFamily="18" charset="0"/>
                <a:cs typeface="Times New Roman" panose="02020603050405020304" pitchFamily="18" charset="0"/>
              </a:rPr>
              <a:t>Pirmo uždavinio (iš pirmo skyriaus) išvada.</a:t>
            </a:r>
          </a:p>
          <a:p>
            <a:pPr marL="514350" indent="-514350" algn="just">
              <a:buFont typeface="+mj-lt"/>
              <a:buAutoNum type="arabicPeriod"/>
            </a:pPr>
            <a:r>
              <a:rPr lang="lt-LT" sz="3100" dirty="0" smtClean="0">
                <a:latin typeface="Times New Roman" panose="02020603050405020304" pitchFamily="18" charset="0"/>
                <a:cs typeface="Times New Roman" panose="02020603050405020304" pitchFamily="18" charset="0"/>
              </a:rPr>
              <a:t>Antro uždavinio (iš antro skyriaus) išvada.</a:t>
            </a:r>
          </a:p>
          <a:p>
            <a:pPr marL="514350" indent="-514350" algn="just">
              <a:buFont typeface="+mj-lt"/>
              <a:buAutoNum type="arabicPeriod"/>
            </a:pPr>
            <a:r>
              <a:rPr lang="lt-LT" sz="3100" dirty="0" smtClean="0">
                <a:latin typeface="Times New Roman" panose="02020603050405020304" pitchFamily="18" charset="0"/>
                <a:cs typeface="Times New Roman" panose="02020603050405020304" pitchFamily="18" charset="0"/>
              </a:rPr>
              <a:t>Trečio uždavinio </a:t>
            </a:r>
            <a:r>
              <a:rPr lang="lt-LT" sz="3100" dirty="0">
                <a:latin typeface="Times New Roman" panose="02020603050405020304" pitchFamily="18" charset="0"/>
                <a:cs typeface="Times New Roman" panose="02020603050405020304" pitchFamily="18" charset="0"/>
              </a:rPr>
              <a:t>(</a:t>
            </a:r>
            <a:r>
              <a:rPr lang="lt-LT" sz="3100" dirty="0" smtClean="0">
                <a:latin typeface="Times New Roman" panose="02020603050405020304" pitchFamily="18" charset="0"/>
                <a:cs typeface="Times New Roman" panose="02020603050405020304" pitchFamily="18" charset="0"/>
              </a:rPr>
              <a:t>iš trečio skyriaus) išvada.</a:t>
            </a:r>
            <a:endParaRPr lang="lt-LT" sz="31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5727B504-832E-4597-ACC8-B73959691EB5}" type="slidenum">
              <a:rPr lang="lt-LT" smtClean="0"/>
              <a:pPr/>
              <a:t>11</a:t>
            </a:fld>
            <a:endParaRPr lang="lt-LT"/>
          </a:p>
        </p:txBody>
      </p:sp>
    </p:spTree>
    <p:extLst>
      <p:ext uri="{BB962C8B-B14F-4D97-AF65-F5344CB8AC3E}">
        <p14:creationId xmlns:p14="http://schemas.microsoft.com/office/powerpoint/2010/main" val="22607159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b="1" dirty="0" smtClean="0">
                <a:latin typeface="Times New Roman" panose="02020603050405020304" pitchFamily="18" charset="0"/>
                <a:cs typeface="Times New Roman" panose="02020603050405020304" pitchFamily="18" charset="0"/>
              </a:rPr>
              <a:t>REKOMENDACIJOS</a:t>
            </a:r>
            <a:endParaRPr lang="lt-LT"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412776"/>
            <a:ext cx="8229600" cy="5256584"/>
          </a:xfrm>
        </p:spPr>
        <p:txBody>
          <a:bodyPr>
            <a:noAutofit/>
          </a:bodyPr>
          <a:lstStyle/>
          <a:p>
            <a:pPr marL="0" lvl="0" indent="541338" algn="just">
              <a:buNone/>
            </a:pPr>
            <a:r>
              <a:rPr lang="lt-LT" sz="2100" dirty="0" smtClean="0">
                <a:latin typeface="Times New Roman" panose="02020603050405020304" pitchFamily="18" charset="0"/>
                <a:cs typeface="Times New Roman" panose="02020603050405020304" pitchFamily="18" charset="0"/>
              </a:rPr>
              <a:t>Rekomendacijos turi būti labai tiksliai ir aiškiai suformuluotos, kad iš karto būtų suprantama, kam rekomendacija skirta, kas rekomenduojama ir kaip turės būti įgyvendinama: </a:t>
            </a:r>
          </a:p>
          <a:p>
            <a:pPr marL="514350" lvl="0" indent="387350" algn="just">
              <a:buFont typeface="+mj-lt"/>
              <a:buAutoNum type="arabicPeriod"/>
            </a:pPr>
            <a:r>
              <a:rPr lang="lt-LT" sz="2100" dirty="0" smtClean="0">
                <a:latin typeface="Times New Roman" panose="02020603050405020304" pitchFamily="18" charset="0"/>
                <a:cs typeface="Times New Roman" panose="02020603050405020304" pitchFamily="18" charset="0"/>
              </a:rPr>
              <a:t>...</a:t>
            </a:r>
          </a:p>
          <a:p>
            <a:pPr marL="514350" lvl="0" indent="26988" algn="just">
              <a:buFont typeface="+mj-lt"/>
              <a:buAutoNum type="arabicPeriod"/>
            </a:pPr>
            <a:r>
              <a:rPr lang="lt-LT" sz="2100" dirty="0" smtClean="0">
                <a:latin typeface="Times New Roman" panose="02020603050405020304" pitchFamily="18" charset="0"/>
                <a:cs typeface="Times New Roman" panose="02020603050405020304" pitchFamily="18" charset="0"/>
              </a:rPr>
              <a:t>   ...</a:t>
            </a:r>
          </a:p>
          <a:p>
            <a:pPr marL="514350" lvl="0" indent="0" algn="just">
              <a:buNone/>
            </a:pPr>
            <a:r>
              <a:rPr lang="lt-LT" sz="2100" dirty="0" smtClean="0">
                <a:latin typeface="Times New Roman" panose="02020603050405020304" pitchFamily="18" charset="0"/>
                <a:cs typeface="Times New Roman" panose="02020603050405020304" pitchFamily="18" charset="0"/>
              </a:rPr>
              <a:t>...</a:t>
            </a:r>
            <a:endParaRPr lang="lt-LT" sz="21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5727B504-832E-4597-ACC8-B73959691EB5}" type="slidenum">
              <a:rPr lang="lt-LT" smtClean="0"/>
              <a:pPr/>
              <a:t>12</a:t>
            </a:fld>
            <a:endParaRPr lang="lt-LT"/>
          </a:p>
        </p:txBody>
      </p:sp>
    </p:spTree>
    <p:extLst>
      <p:ext uri="{BB962C8B-B14F-4D97-AF65-F5344CB8AC3E}">
        <p14:creationId xmlns:p14="http://schemas.microsoft.com/office/powerpoint/2010/main" val="3563334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16632"/>
            <a:ext cx="8496944" cy="4680521"/>
          </a:xfrm>
        </p:spPr>
        <p:txBody>
          <a:bodyPr>
            <a:normAutofit/>
          </a:bodyPr>
          <a:lstStyle/>
          <a:p>
            <a:r>
              <a:rPr lang="lt-LT" sz="2400" b="1" dirty="0" smtClean="0">
                <a:latin typeface="Times New Roman" panose="02020603050405020304" pitchFamily="18" charset="0"/>
                <a:ea typeface="Tahoma" panose="020B0604030504040204" pitchFamily="34" charset="0"/>
                <a:cs typeface="Times New Roman" panose="02020603050405020304" pitchFamily="18" charset="0"/>
              </a:rPr>
              <a:t>ŠIAULIŲ VALSTYBINĖS KOLEGIJOS</a:t>
            </a:r>
            <a:r>
              <a:rPr lang="en-US" sz="2400" b="1" dirty="0" smtClean="0">
                <a:latin typeface="Times New Roman" panose="02020603050405020304" pitchFamily="18" charset="0"/>
                <a:ea typeface="Tahoma" panose="020B0604030504040204" pitchFamily="34" charset="0"/>
                <a:cs typeface="Times New Roman" panose="02020603050405020304" pitchFamily="18" charset="0"/>
              </a:rPr>
              <a:t/>
            </a:r>
            <a:br>
              <a:rPr lang="en-US" sz="2400" b="1" dirty="0" smtClean="0">
                <a:latin typeface="Times New Roman" panose="02020603050405020304" pitchFamily="18" charset="0"/>
                <a:ea typeface="Tahoma" panose="020B0604030504040204" pitchFamily="34" charset="0"/>
                <a:cs typeface="Times New Roman" panose="02020603050405020304" pitchFamily="18" charset="0"/>
              </a:rPr>
            </a:br>
            <a:r>
              <a:rPr lang="en-US" sz="2400" b="1" dirty="0" smtClean="0">
                <a:latin typeface="Times New Roman" panose="02020603050405020304" pitchFamily="18" charset="0"/>
                <a:ea typeface="Tahoma" panose="020B0604030504040204" pitchFamily="34" charset="0"/>
                <a:cs typeface="Times New Roman" panose="02020603050405020304" pitchFamily="18" charset="0"/>
              </a:rPr>
              <a:t>VERSLO </a:t>
            </a:r>
            <a:r>
              <a:rPr lang="en-US" sz="2400" b="1" dirty="0">
                <a:latin typeface="Times New Roman" panose="02020603050405020304" pitchFamily="18" charset="0"/>
                <a:ea typeface="Tahoma" panose="020B0604030504040204" pitchFamily="34" charset="0"/>
                <a:cs typeface="Times New Roman" panose="02020603050405020304" pitchFamily="18" charset="0"/>
              </a:rPr>
              <a:t>IR TECHNOLOGIJŲ FAKULTETO</a:t>
            </a:r>
            <a:br>
              <a:rPr lang="en-US" sz="2400" b="1" dirty="0">
                <a:latin typeface="Times New Roman" panose="02020603050405020304" pitchFamily="18" charset="0"/>
                <a:ea typeface="Tahoma" panose="020B0604030504040204" pitchFamily="34" charset="0"/>
                <a:cs typeface="Times New Roman" panose="02020603050405020304" pitchFamily="18" charset="0"/>
              </a:rPr>
            </a:br>
            <a:r>
              <a:rPr lang="lt-LT" sz="2400" b="1" dirty="0" smtClean="0">
                <a:latin typeface="Times New Roman" panose="02020603050405020304" pitchFamily="18" charset="0"/>
                <a:ea typeface="Tahoma" panose="020B0604030504040204" pitchFamily="34" charset="0"/>
                <a:cs typeface="Times New Roman" panose="02020603050405020304" pitchFamily="18" charset="0"/>
              </a:rPr>
              <a:t>VADYBOS IR </a:t>
            </a:r>
            <a:r>
              <a:rPr lang="en-US" sz="2400" b="1" dirty="0" smtClean="0">
                <a:latin typeface="Times New Roman" panose="02020603050405020304" pitchFamily="18" charset="0"/>
                <a:ea typeface="Tahoma" panose="020B0604030504040204" pitchFamily="34" charset="0"/>
                <a:cs typeface="Times New Roman" panose="02020603050405020304" pitchFamily="18" charset="0"/>
              </a:rPr>
              <a:t>KOMUNIKACIJOS </a:t>
            </a:r>
            <a:r>
              <a:rPr lang="en-US" sz="2400" b="1" dirty="0">
                <a:latin typeface="Times New Roman" panose="02020603050405020304" pitchFamily="18" charset="0"/>
                <a:ea typeface="Tahoma" panose="020B0604030504040204" pitchFamily="34" charset="0"/>
                <a:cs typeface="Times New Roman" panose="02020603050405020304" pitchFamily="18" charset="0"/>
              </a:rPr>
              <a:t>KATEDRA</a:t>
            </a:r>
            <a:r>
              <a:rPr lang="en-US" sz="3200" b="1" dirty="0">
                <a:latin typeface="Times New Roman" panose="02020603050405020304" pitchFamily="18" charset="0"/>
                <a:ea typeface="Tahoma" panose="020B0604030504040204" pitchFamily="34" charset="0"/>
                <a:cs typeface="Times New Roman" panose="02020603050405020304" pitchFamily="18" charset="0"/>
              </a:rPr>
              <a:t/>
            </a:r>
            <a:br>
              <a:rPr lang="en-US" sz="3200" b="1" dirty="0">
                <a:latin typeface="Times New Roman" panose="02020603050405020304" pitchFamily="18" charset="0"/>
                <a:ea typeface="Tahoma" panose="020B0604030504040204" pitchFamily="34" charset="0"/>
                <a:cs typeface="Times New Roman" panose="02020603050405020304" pitchFamily="18" charset="0"/>
              </a:rPr>
            </a:br>
            <a:r>
              <a:rPr lang="lt-LT" sz="3200" b="1" dirty="0" smtClean="0">
                <a:latin typeface="Times New Roman" panose="02020603050405020304" pitchFamily="18" charset="0"/>
                <a:ea typeface="Tahoma" panose="020B0604030504040204" pitchFamily="34" charset="0"/>
                <a:cs typeface="Times New Roman" panose="02020603050405020304" pitchFamily="18" charset="0"/>
              </a:rPr>
              <a:t/>
            </a:r>
            <a:br>
              <a:rPr lang="lt-LT" sz="3200" b="1" dirty="0" smtClean="0">
                <a:latin typeface="Times New Roman" panose="02020603050405020304" pitchFamily="18" charset="0"/>
                <a:ea typeface="Tahoma" panose="020B0604030504040204" pitchFamily="34" charset="0"/>
                <a:cs typeface="Times New Roman" panose="02020603050405020304" pitchFamily="18" charset="0"/>
              </a:rPr>
            </a:br>
            <a:r>
              <a:rPr lang="lt-LT" sz="2000" b="1" dirty="0" smtClean="0">
                <a:latin typeface="Times New Roman" panose="02020603050405020304" pitchFamily="18" charset="0"/>
                <a:ea typeface="Tahoma" panose="020B0604030504040204" pitchFamily="34" charset="0"/>
                <a:cs typeface="Times New Roman" panose="02020603050405020304" pitchFamily="18" charset="0"/>
              </a:rPr>
              <a:t>Vardas Pavardė</a:t>
            </a:r>
            <a:r>
              <a:rPr lang="lt-LT" sz="2800" b="1" dirty="0" smtClean="0">
                <a:latin typeface="Times New Roman" panose="02020603050405020304" pitchFamily="18" charset="0"/>
                <a:ea typeface="Tahoma" panose="020B0604030504040204" pitchFamily="34" charset="0"/>
                <a:cs typeface="Times New Roman" panose="02020603050405020304" pitchFamily="18" charset="0"/>
              </a:rPr>
              <a:t/>
            </a:r>
            <a:br>
              <a:rPr lang="lt-LT" sz="2800" b="1" dirty="0" smtClean="0">
                <a:latin typeface="Times New Roman" panose="02020603050405020304" pitchFamily="18" charset="0"/>
                <a:ea typeface="Tahoma" panose="020B0604030504040204" pitchFamily="34" charset="0"/>
                <a:cs typeface="Times New Roman" panose="02020603050405020304" pitchFamily="18" charset="0"/>
              </a:rPr>
            </a:br>
            <a:r>
              <a:rPr lang="en-US" sz="2600" b="1" dirty="0">
                <a:latin typeface="Times New Roman" panose="02020603050405020304" pitchFamily="18" charset="0"/>
                <a:ea typeface="Tahoma" panose="020B0604030504040204" pitchFamily="34" charset="0"/>
                <a:cs typeface="Times New Roman" panose="02020603050405020304" pitchFamily="18" charset="0"/>
              </a:rPr>
              <a:t/>
            </a:r>
            <a:br>
              <a:rPr lang="en-US" sz="2600" b="1" dirty="0">
                <a:latin typeface="Times New Roman" panose="02020603050405020304" pitchFamily="18" charset="0"/>
                <a:ea typeface="Tahoma" panose="020B0604030504040204" pitchFamily="34" charset="0"/>
                <a:cs typeface="Times New Roman" panose="02020603050405020304" pitchFamily="18" charset="0"/>
              </a:rPr>
            </a:br>
            <a:r>
              <a:rPr lang="lt-LT" sz="3200" b="1" dirty="0" smtClean="0">
                <a:latin typeface="Times New Roman" panose="02020603050405020304" pitchFamily="18" charset="0"/>
                <a:ea typeface="Tahoma" panose="020B0604030504040204" pitchFamily="34" charset="0"/>
                <a:cs typeface="Times New Roman" panose="02020603050405020304" pitchFamily="18" charset="0"/>
              </a:rPr>
              <a:t>BAIGIAMOJO DARBO TEMA</a:t>
            </a:r>
            <a:r>
              <a:rPr lang="lt-LT" sz="2800" b="1" dirty="0">
                <a:latin typeface="Times New Roman" panose="02020603050405020304" pitchFamily="18" charset="0"/>
                <a:ea typeface="Tahoma" panose="020B0604030504040204" pitchFamily="34" charset="0"/>
                <a:cs typeface="Times New Roman" panose="02020603050405020304" pitchFamily="18" charset="0"/>
              </a:rPr>
              <a:t/>
            </a:r>
            <a:br>
              <a:rPr lang="lt-LT" sz="2800" b="1" dirty="0">
                <a:latin typeface="Times New Roman" panose="02020603050405020304" pitchFamily="18" charset="0"/>
                <a:ea typeface="Tahoma" panose="020B0604030504040204" pitchFamily="34" charset="0"/>
                <a:cs typeface="Times New Roman" panose="02020603050405020304" pitchFamily="18" charset="0"/>
              </a:rPr>
            </a:br>
            <a:r>
              <a:rPr lang="lt-LT" sz="2000" dirty="0" smtClean="0">
                <a:latin typeface="Times New Roman" panose="02020603050405020304" pitchFamily="18" charset="0"/>
                <a:ea typeface="Tahoma" panose="020B0604030504040204" pitchFamily="34" charset="0"/>
                <a:cs typeface="Times New Roman" panose="02020603050405020304" pitchFamily="18" charset="0"/>
              </a:rPr>
              <a:t>Įmonių ir </a:t>
            </a:r>
            <a:r>
              <a:rPr lang="lt-LT" sz="2000" smtClean="0">
                <a:latin typeface="Times New Roman" panose="02020603050405020304" pitchFamily="18" charset="0"/>
                <a:ea typeface="Tahoma" panose="020B0604030504040204" pitchFamily="34" charset="0"/>
                <a:cs typeface="Times New Roman" panose="02020603050405020304" pitchFamily="18" charset="0"/>
              </a:rPr>
              <a:t>įstaigų administravimo studijų </a:t>
            </a:r>
            <a:r>
              <a:rPr lang="lt-LT" sz="2000" dirty="0">
                <a:latin typeface="Times New Roman" panose="02020603050405020304" pitchFamily="18" charset="0"/>
                <a:ea typeface="Tahoma" panose="020B0604030504040204" pitchFamily="34" charset="0"/>
                <a:cs typeface="Times New Roman" panose="02020603050405020304" pitchFamily="18" charset="0"/>
              </a:rPr>
              <a:t>programos baigiamasis darbas</a:t>
            </a:r>
          </a:p>
        </p:txBody>
      </p:sp>
      <p:sp>
        <p:nvSpPr>
          <p:cNvPr id="3" name="Subtitle 2"/>
          <p:cNvSpPr>
            <a:spLocks noGrp="1"/>
          </p:cNvSpPr>
          <p:nvPr>
            <p:ph type="subTitle" idx="1"/>
          </p:nvPr>
        </p:nvSpPr>
        <p:spPr>
          <a:xfrm>
            <a:off x="323528" y="4797152"/>
            <a:ext cx="8496944" cy="1752600"/>
          </a:xfrm>
        </p:spPr>
        <p:txBody>
          <a:bodyPr>
            <a:normAutofit/>
          </a:bodyPr>
          <a:lstStyle/>
          <a:p>
            <a:pPr algn="l"/>
            <a:r>
              <a:rPr lang="lt-LT" sz="2800" dirty="0" smtClean="0">
                <a:solidFill>
                  <a:schemeClr val="tx1">
                    <a:lumMod val="65000"/>
                    <a:lumOff val="35000"/>
                  </a:schemeClr>
                </a:solidFill>
                <a:latin typeface="Times New Roman" panose="02020603050405020304" pitchFamily="18" charset="0"/>
                <a:cs typeface="Times New Roman" panose="02020603050405020304" pitchFamily="18" charset="0"/>
              </a:rPr>
              <a:t>			</a:t>
            </a:r>
            <a:r>
              <a:rPr lang="lt-LT" sz="2000" dirty="0" smtClean="0">
                <a:solidFill>
                  <a:schemeClr val="tx1">
                    <a:lumMod val="65000"/>
                    <a:lumOff val="35000"/>
                  </a:schemeClr>
                </a:solidFill>
                <a:latin typeface="Times New Roman" panose="02020603050405020304" pitchFamily="18" charset="0"/>
                <a:cs typeface="Times New Roman" panose="02020603050405020304" pitchFamily="18" charset="0"/>
              </a:rPr>
              <a:t>                            </a:t>
            </a:r>
            <a:r>
              <a:rPr lang="en-US" sz="2000" dirty="0" smtClean="0">
                <a:solidFill>
                  <a:schemeClr val="tx1">
                    <a:lumMod val="65000"/>
                    <a:lumOff val="35000"/>
                  </a:schemeClr>
                </a:solidFill>
                <a:latin typeface="Times New Roman" panose="02020603050405020304" pitchFamily="18" charset="0"/>
                <a:cs typeface="Times New Roman" panose="02020603050405020304" pitchFamily="18" charset="0"/>
              </a:rPr>
              <a:t>                   </a:t>
            </a:r>
            <a:r>
              <a:rPr lang="lt-LT" sz="2000" dirty="0" smtClean="0">
                <a:solidFill>
                  <a:schemeClr val="tx1">
                    <a:lumMod val="65000"/>
                    <a:lumOff val="35000"/>
                  </a:schemeClr>
                </a:solidFill>
                <a:latin typeface="Times New Roman" panose="02020603050405020304" pitchFamily="18" charset="0"/>
                <a:cs typeface="Times New Roman" panose="02020603050405020304" pitchFamily="18" charset="0"/>
              </a:rPr>
              <a:t>  </a:t>
            </a:r>
            <a:r>
              <a:rPr lang="lt-LT" sz="2000" dirty="0" smtClean="0">
                <a:solidFill>
                  <a:schemeClr val="tx1"/>
                </a:solidFill>
                <a:latin typeface="Times New Roman" panose="02020603050405020304" pitchFamily="18" charset="0"/>
                <a:cs typeface="Times New Roman" panose="02020603050405020304" pitchFamily="18" charset="0"/>
              </a:rPr>
              <a:t>Darbo vadovė</a:t>
            </a:r>
            <a:r>
              <a:rPr lang="lt-LT" sz="2000" dirty="0" smtClean="0">
                <a:solidFill>
                  <a:schemeClr val="tx1">
                    <a:lumMod val="65000"/>
                    <a:lumOff val="35000"/>
                  </a:schemeClr>
                </a:solidFill>
                <a:latin typeface="Times New Roman" panose="02020603050405020304" pitchFamily="18" charset="0"/>
                <a:cs typeface="Times New Roman" panose="02020603050405020304" pitchFamily="18" charset="0"/>
              </a:rPr>
              <a:t/>
            </a:r>
            <a:br>
              <a:rPr lang="lt-LT" sz="2000" dirty="0" smtClean="0">
                <a:solidFill>
                  <a:schemeClr val="tx1">
                    <a:lumMod val="65000"/>
                    <a:lumOff val="35000"/>
                  </a:schemeClr>
                </a:solidFill>
                <a:latin typeface="Times New Roman" panose="02020603050405020304" pitchFamily="18" charset="0"/>
                <a:cs typeface="Times New Roman" panose="02020603050405020304" pitchFamily="18" charset="0"/>
              </a:rPr>
            </a:br>
            <a:r>
              <a:rPr lang="lt-LT" sz="2000" dirty="0" smtClean="0">
                <a:solidFill>
                  <a:schemeClr val="tx1">
                    <a:lumMod val="65000"/>
                    <a:lumOff val="35000"/>
                  </a:schemeClr>
                </a:solidFill>
                <a:latin typeface="Times New Roman" panose="02020603050405020304" pitchFamily="18" charset="0"/>
                <a:cs typeface="Times New Roman" panose="02020603050405020304" pitchFamily="18" charset="0"/>
              </a:rPr>
              <a:t>					           </a:t>
            </a:r>
            <a:r>
              <a:rPr lang="en-US" sz="2000" dirty="0" smtClean="0">
                <a:solidFill>
                  <a:schemeClr val="tx1">
                    <a:lumMod val="65000"/>
                    <a:lumOff val="35000"/>
                  </a:schemeClr>
                </a:solidFill>
                <a:latin typeface="Times New Roman" panose="02020603050405020304" pitchFamily="18" charset="0"/>
                <a:cs typeface="Times New Roman" panose="02020603050405020304" pitchFamily="18" charset="0"/>
              </a:rPr>
              <a:t>        </a:t>
            </a:r>
            <a:r>
              <a:rPr lang="lt-LT" sz="2000" dirty="0" smtClean="0">
                <a:solidFill>
                  <a:schemeClr val="tx1">
                    <a:lumMod val="65000"/>
                    <a:lumOff val="35000"/>
                  </a:schemeClr>
                </a:solidFill>
                <a:latin typeface="Times New Roman" panose="02020603050405020304" pitchFamily="18" charset="0"/>
                <a:cs typeface="Times New Roman" panose="02020603050405020304" pitchFamily="18" charset="0"/>
              </a:rPr>
              <a:t> </a:t>
            </a:r>
            <a:r>
              <a:rPr lang="lt-LT" sz="2000" dirty="0" err="1" smtClean="0">
                <a:solidFill>
                  <a:schemeClr val="tx1"/>
                </a:solidFill>
                <a:latin typeface="Times New Roman" panose="02020603050405020304" pitchFamily="18" charset="0"/>
                <a:cs typeface="Times New Roman" panose="02020603050405020304" pitchFamily="18" charset="0"/>
              </a:rPr>
              <a:t>lekt</a:t>
            </a:r>
            <a:r>
              <a:rPr lang="lt-LT" sz="2000" dirty="0" smtClean="0">
                <a:solidFill>
                  <a:schemeClr val="tx1"/>
                </a:solidFill>
                <a:latin typeface="Times New Roman" panose="02020603050405020304" pitchFamily="18" charset="0"/>
                <a:cs typeface="Times New Roman" panose="02020603050405020304" pitchFamily="18" charset="0"/>
              </a:rPr>
              <a:t>. </a:t>
            </a:r>
            <a:r>
              <a:rPr lang="lt-LT" sz="2000" dirty="0" err="1" smtClean="0">
                <a:solidFill>
                  <a:schemeClr val="tx1"/>
                </a:solidFill>
                <a:latin typeface="Times New Roman" panose="02020603050405020304" pitchFamily="18" charset="0"/>
                <a:cs typeface="Times New Roman" panose="02020603050405020304" pitchFamily="18" charset="0"/>
              </a:rPr>
              <a:t>Vardenė</a:t>
            </a:r>
            <a:r>
              <a:rPr lang="lt-LT" sz="2000" dirty="0" smtClean="0">
                <a:solidFill>
                  <a:schemeClr val="tx1"/>
                </a:solidFill>
                <a:latin typeface="Times New Roman" panose="02020603050405020304" pitchFamily="18" charset="0"/>
                <a:cs typeface="Times New Roman" panose="02020603050405020304" pitchFamily="18" charset="0"/>
              </a:rPr>
              <a:t> </a:t>
            </a:r>
            <a:r>
              <a:rPr lang="lt-LT" sz="2000" dirty="0" err="1" smtClean="0">
                <a:solidFill>
                  <a:schemeClr val="tx1"/>
                </a:solidFill>
                <a:latin typeface="Times New Roman" panose="02020603050405020304" pitchFamily="18" charset="0"/>
                <a:cs typeface="Times New Roman" panose="02020603050405020304" pitchFamily="18" charset="0"/>
              </a:rPr>
              <a:t>Pavardenė</a:t>
            </a:r>
            <a:endParaRPr lang="lt-LT" sz="2000" dirty="0" smtClean="0">
              <a:solidFill>
                <a:schemeClr val="tx1"/>
              </a:solidFill>
              <a:latin typeface="Times New Roman" panose="02020603050405020304" pitchFamily="18" charset="0"/>
              <a:cs typeface="Times New Roman" panose="02020603050405020304" pitchFamily="18" charset="0"/>
            </a:endParaRPr>
          </a:p>
          <a:p>
            <a:endParaRPr lang="lt-LT" sz="2000" dirty="0" smtClean="0">
              <a:solidFill>
                <a:schemeClr val="tx1">
                  <a:lumMod val="65000"/>
                  <a:lumOff val="35000"/>
                </a:schemeClr>
              </a:solidFill>
              <a:latin typeface="Times New Roman" panose="02020603050405020304" pitchFamily="18" charset="0"/>
              <a:cs typeface="Times New Roman" panose="02020603050405020304" pitchFamily="18" charset="0"/>
            </a:endParaRPr>
          </a:p>
          <a:p>
            <a:r>
              <a:rPr lang="lt-LT" sz="2000" dirty="0" smtClean="0">
                <a:solidFill>
                  <a:schemeClr val="tx1"/>
                </a:solidFill>
                <a:latin typeface="Times New Roman" panose="02020603050405020304" pitchFamily="18" charset="0"/>
                <a:cs typeface="Times New Roman" panose="02020603050405020304" pitchFamily="18" charset="0"/>
              </a:rPr>
              <a:t>Šiauliai, 2020</a:t>
            </a:r>
            <a:endParaRPr lang="lt-LT"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4677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908720"/>
            <a:ext cx="8229600" cy="4608512"/>
          </a:xfrm>
        </p:spPr>
        <p:txBody>
          <a:bodyPr>
            <a:normAutofit/>
          </a:bodyPr>
          <a:lstStyle/>
          <a:p>
            <a:pPr marL="0" indent="0" algn="just">
              <a:buNone/>
            </a:pPr>
            <a:r>
              <a:rPr lang="lt-LT" b="1" dirty="0" smtClean="0">
                <a:latin typeface="Times New Roman" panose="02020603050405020304" pitchFamily="18" charset="0"/>
                <a:ea typeface="Tahoma" panose="020B0604030504040204" pitchFamily="34" charset="0"/>
                <a:cs typeface="Times New Roman" panose="02020603050405020304" pitchFamily="18" charset="0"/>
              </a:rPr>
              <a:t>Tyrimo problema</a:t>
            </a:r>
            <a:r>
              <a:rPr lang="lt-LT" dirty="0" smtClean="0">
                <a:latin typeface="Times New Roman" panose="02020603050405020304" pitchFamily="18" charset="0"/>
                <a:ea typeface="Tahoma" panose="020B0604030504040204" pitchFamily="34" charset="0"/>
                <a:cs typeface="Times New Roman" panose="02020603050405020304" pitchFamily="18" charset="0"/>
              </a:rPr>
              <a:t> (probleminis klausimas) </a:t>
            </a:r>
            <a:r>
              <a:rPr lang="en-US" dirty="0" smtClean="0">
                <a:latin typeface="Times New Roman" panose="02020603050405020304" pitchFamily="18" charset="0"/>
                <a:ea typeface="Tahoma" panose="020B0604030504040204" pitchFamily="34" charset="0"/>
                <a:cs typeface="Times New Roman" panose="02020603050405020304" pitchFamily="18" charset="0"/>
              </a:rPr>
              <a:t>–</a:t>
            </a:r>
            <a:endParaRPr lang="lt-LT" dirty="0" smtClean="0">
              <a:latin typeface="Times New Roman" panose="02020603050405020304" pitchFamily="18" charset="0"/>
              <a:ea typeface="Tahoma" panose="020B0604030504040204" pitchFamily="34" charset="0"/>
              <a:cs typeface="Times New Roman" panose="02020603050405020304" pitchFamily="18" charset="0"/>
            </a:endParaRPr>
          </a:p>
          <a:p>
            <a:pPr marL="0" indent="0" algn="just">
              <a:buNone/>
            </a:pPr>
            <a:r>
              <a:rPr lang="lt-LT" b="1" dirty="0" smtClean="0">
                <a:latin typeface="Times New Roman" panose="02020603050405020304" pitchFamily="18" charset="0"/>
                <a:ea typeface="Tahoma" panose="020B0604030504040204" pitchFamily="34" charset="0"/>
                <a:cs typeface="Times New Roman" panose="02020603050405020304" pitchFamily="18" charset="0"/>
              </a:rPr>
              <a:t>Tyrimo objektas </a:t>
            </a:r>
            <a:r>
              <a:rPr lang="en-US" dirty="0" smtClean="0">
                <a:latin typeface="Times New Roman" panose="02020603050405020304" pitchFamily="18" charset="0"/>
                <a:ea typeface="Tahoma" panose="020B0604030504040204" pitchFamily="34" charset="0"/>
                <a:cs typeface="Times New Roman" panose="02020603050405020304" pitchFamily="18" charset="0"/>
              </a:rPr>
              <a:t>–</a:t>
            </a:r>
            <a:endParaRPr lang="lt-LT" dirty="0" smtClean="0">
              <a:latin typeface="Times New Roman" panose="02020603050405020304" pitchFamily="18" charset="0"/>
              <a:ea typeface="Tahoma" panose="020B0604030504040204" pitchFamily="34" charset="0"/>
              <a:cs typeface="Times New Roman" panose="02020603050405020304" pitchFamily="18" charset="0"/>
            </a:endParaRPr>
          </a:p>
          <a:p>
            <a:pPr marL="0" indent="0" algn="just">
              <a:buNone/>
            </a:pPr>
            <a:r>
              <a:rPr lang="lt-LT" b="1" dirty="0" smtClean="0">
                <a:latin typeface="Times New Roman" panose="02020603050405020304" pitchFamily="18" charset="0"/>
                <a:ea typeface="Tahoma" panose="020B0604030504040204" pitchFamily="34" charset="0"/>
                <a:cs typeface="Times New Roman" panose="02020603050405020304" pitchFamily="18" charset="0"/>
              </a:rPr>
              <a:t>Tyrimo </a:t>
            </a:r>
            <a:r>
              <a:rPr lang="lt-LT" b="1" dirty="0">
                <a:latin typeface="Times New Roman" panose="02020603050405020304" pitchFamily="18" charset="0"/>
                <a:ea typeface="Tahoma" panose="020B0604030504040204" pitchFamily="34" charset="0"/>
                <a:cs typeface="Times New Roman" panose="02020603050405020304" pitchFamily="18" charset="0"/>
              </a:rPr>
              <a:t>tikslas </a:t>
            </a:r>
            <a:r>
              <a:rPr lang="lt-LT" dirty="0" smtClean="0">
                <a:latin typeface="Times New Roman" panose="02020603050405020304" pitchFamily="18" charset="0"/>
                <a:ea typeface="Tahoma" panose="020B0604030504040204" pitchFamily="34" charset="0"/>
                <a:cs typeface="Times New Roman" panose="02020603050405020304" pitchFamily="18" charset="0"/>
              </a:rPr>
              <a:t>–</a:t>
            </a:r>
          </a:p>
          <a:p>
            <a:pPr marL="0" indent="0" algn="just">
              <a:buNone/>
            </a:pPr>
            <a:r>
              <a:rPr lang="lt-LT" b="1" dirty="0" smtClean="0">
                <a:latin typeface="Times New Roman" panose="02020603050405020304" pitchFamily="18" charset="0"/>
                <a:ea typeface="Tahoma" panose="020B0604030504040204" pitchFamily="34" charset="0"/>
                <a:cs typeface="Times New Roman" panose="02020603050405020304" pitchFamily="18" charset="0"/>
              </a:rPr>
              <a:t>Tyrimo </a:t>
            </a:r>
            <a:r>
              <a:rPr lang="lt-LT" b="1" dirty="0">
                <a:latin typeface="Times New Roman" panose="02020603050405020304" pitchFamily="18" charset="0"/>
                <a:ea typeface="Tahoma" panose="020B0604030504040204" pitchFamily="34" charset="0"/>
                <a:cs typeface="Times New Roman" panose="02020603050405020304" pitchFamily="18" charset="0"/>
              </a:rPr>
              <a:t>uždaviniai:</a:t>
            </a:r>
          </a:p>
          <a:p>
            <a:pPr marL="0" indent="0" algn="just">
              <a:buNone/>
            </a:pPr>
            <a:r>
              <a:rPr lang="lt-LT" dirty="0">
                <a:latin typeface="Times New Roman" panose="02020603050405020304" pitchFamily="18" charset="0"/>
                <a:ea typeface="Tahoma" panose="020B0604030504040204" pitchFamily="34" charset="0"/>
                <a:cs typeface="Times New Roman" panose="02020603050405020304" pitchFamily="18" charset="0"/>
              </a:rPr>
              <a:t>1.	</a:t>
            </a:r>
            <a:endParaRPr lang="lt-LT" dirty="0" smtClean="0">
              <a:latin typeface="Times New Roman" panose="02020603050405020304" pitchFamily="18" charset="0"/>
              <a:ea typeface="Tahoma" panose="020B0604030504040204" pitchFamily="34" charset="0"/>
              <a:cs typeface="Times New Roman" panose="02020603050405020304" pitchFamily="18" charset="0"/>
            </a:endParaRPr>
          </a:p>
          <a:p>
            <a:pPr marL="0" indent="0" algn="just">
              <a:buNone/>
            </a:pPr>
            <a:r>
              <a:rPr lang="lt-LT" dirty="0" smtClean="0">
                <a:latin typeface="Times New Roman" panose="02020603050405020304" pitchFamily="18" charset="0"/>
                <a:ea typeface="Tahoma" panose="020B0604030504040204" pitchFamily="34" charset="0"/>
                <a:cs typeface="Times New Roman" panose="02020603050405020304" pitchFamily="18" charset="0"/>
              </a:rPr>
              <a:t>2</a:t>
            </a:r>
            <a:r>
              <a:rPr lang="lt-LT" dirty="0">
                <a:latin typeface="Times New Roman" panose="02020603050405020304" pitchFamily="18" charset="0"/>
                <a:ea typeface="Tahoma" panose="020B0604030504040204" pitchFamily="34" charset="0"/>
                <a:cs typeface="Times New Roman" panose="02020603050405020304" pitchFamily="18" charset="0"/>
              </a:rPr>
              <a:t>.	</a:t>
            </a:r>
            <a:endParaRPr lang="lt-LT" dirty="0" smtClean="0">
              <a:latin typeface="Times New Roman" panose="02020603050405020304" pitchFamily="18" charset="0"/>
              <a:ea typeface="Tahoma" panose="020B0604030504040204" pitchFamily="34" charset="0"/>
              <a:cs typeface="Times New Roman" panose="02020603050405020304" pitchFamily="18" charset="0"/>
            </a:endParaRPr>
          </a:p>
          <a:p>
            <a:pPr marL="0" indent="0" algn="just">
              <a:buNone/>
            </a:pPr>
            <a:r>
              <a:rPr lang="lt-LT" dirty="0" smtClean="0">
                <a:latin typeface="Times New Roman" panose="02020603050405020304" pitchFamily="18" charset="0"/>
                <a:ea typeface="Tahoma" panose="020B0604030504040204" pitchFamily="34" charset="0"/>
                <a:cs typeface="Times New Roman" panose="02020603050405020304" pitchFamily="18" charset="0"/>
              </a:rPr>
              <a:t>3</a:t>
            </a:r>
            <a:r>
              <a:rPr lang="lt-LT" dirty="0">
                <a:latin typeface="Times New Roman" panose="02020603050405020304" pitchFamily="18" charset="0"/>
                <a:ea typeface="Tahoma" panose="020B0604030504040204" pitchFamily="34" charset="0"/>
                <a:cs typeface="Times New Roman" panose="02020603050405020304" pitchFamily="18" charset="0"/>
              </a:rPr>
              <a:t>.	</a:t>
            </a:r>
            <a:endParaRPr lang="lt-LT" dirty="0" smtClean="0">
              <a:latin typeface="Times New Roman" panose="02020603050405020304" pitchFamily="18" charset="0"/>
              <a:ea typeface="Tahoma" panose="020B0604030504040204" pitchFamily="34"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5727B504-832E-4597-ACC8-B73959691EB5}" type="slidenum">
              <a:rPr lang="lt-LT" smtClean="0"/>
              <a:pPr/>
              <a:t>2</a:t>
            </a:fld>
            <a:endParaRPr lang="lt-LT"/>
          </a:p>
        </p:txBody>
      </p:sp>
    </p:spTree>
    <p:extLst>
      <p:ext uri="{BB962C8B-B14F-4D97-AF65-F5344CB8AC3E}">
        <p14:creationId xmlns:p14="http://schemas.microsoft.com/office/powerpoint/2010/main" val="2222774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lstStyle/>
          <a:p>
            <a:r>
              <a:rPr lang="lt-LT" b="1" dirty="0" smtClean="0">
                <a:latin typeface="Times New Roman" panose="02020603050405020304" pitchFamily="18" charset="0"/>
                <a:cs typeface="Times New Roman" panose="02020603050405020304" pitchFamily="18" charset="0"/>
              </a:rPr>
              <a:t>SKAIDRĖ IŠ TEORIJOS</a:t>
            </a:r>
            <a:endParaRPr lang="lt-LT" b="1"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5727B504-832E-4597-ACC8-B73959691EB5}" type="slidenum">
              <a:rPr lang="lt-LT" smtClean="0"/>
              <a:pPr/>
              <a:t>3</a:t>
            </a:fld>
            <a:endParaRPr lang="lt-LT"/>
          </a:p>
        </p:txBody>
      </p:sp>
      <p:sp>
        <p:nvSpPr>
          <p:cNvPr id="5" name="Turinio vietos rezervavimo ženklas 4"/>
          <p:cNvSpPr>
            <a:spLocks noGrp="1"/>
          </p:cNvSpPr>
          <p:nvPr>
            <p:ph idx="1"/>
          </p:nvPr>
        </p:nvSpPr>
        <p:spPr/>
        <p:txBody>
          <a:bodyPr/>
          <a:lstStyle/>
          <a:p>
            <a:endParaRPr lang="lt-LT"/>
          </a:p>
        </p:txBody>
      </p:sp>
    </p:spTree>
    <p:extLst>
      <p:ext uri="{BB962C8B-B14F-4D97-AF65-F5344CB8AC3E}">
        <p14:creationId xmlns:p14="http://schemas.microsoft.com/office/powerpoint/2010/main" val="38739032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lstStyle/>
          <a:p>
            <a:r>
              <a:rPr lang="lt-LT" b="1" dirty="0" smtClean="0">
                <a:latin typeface="Times New Roman" panose="02020603050405020304" pitchFamily="18" charset="0"/>
                <a:cs typeface="Times New Roman" panose="02020603050405020304" pitchFamily="18" charset="0"/>
              </a:rPr>
              <a:t>SKAIDRĖ IŠ TEORIJOS</a:t>
            </a:r>
            <a:endParaRPr lang="lt-LT" b="1"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5727B504-832E-4597-ACC8-B73959691EB5}" type="slidenum">
              <a:rPr lang="lt-LT" smtClean="0"/>
              <a:pPr/>
              <a:t>4</a:t>
            </a:fld>
            <a:endParaRPr lang="lt-LT"/>
          </a:p>
        </p:txBody>
      </p:sp>
      <p:sp>
        <p:nvSpPr>
          <p:cNvPr id="4" name="Turinio vietos rezervavimo ženklas 4"/>
          <p:cNvSpPr>
            <a:spLocks noGrp="1"/>
          </p:cNvSpPr>
          <p:nvPr>
            <p:ph idx="1"/>
          </p:nvPr>
        </p:nvSpPr>
        <p:spPr>
          <a:xfrm>
            <a:off x="457200" y="1600200"/>
            <a:ext cx="8229600" cy="4525963"/>
          </a:xfrm>
        </p:spPr>
        <p:txBody>
          <a:bodyPr/>
          <a:lstStyle/>
          <a:p>
            <a:endParaRPr lang="lt-LT"/>
          </a:p>
        </p:txBody>
      </p:sp>
    </p:spTree>
    <p:extLst>
      <p:ext uri="{BB962C8B-B14F-4D97-AF65-F5344CB8AC3E}">
        <p14:creationId xmlns:p14="http://schemas.microsoft.com/office/powerpoint/2010/main" val="6658165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lt-LT" b="1" dirty="0">
                <a:latin typeface="Times New Roman" panose="02020603050405020304" pitchFamily="18" charset="0"/>
                <a:cs typeface="Times New Roman" panose="02020603050405020304" pitchFamily="18" charset="0"/>
              </a:rPr>
              <a:t>TYRIMO METODIKA</a:t>
            </a:r>
            <a:endParaRPr lang="lt-LT" dirty="0"/>
          </a:p>
        </p:txBody>
      </p:sp>
      <p:sp>
        <p:nvSpPr>
          <p:cNvPr id="3" name="Slide Number Placeholder 2"/>
          <p:cNvSpPr>
            <a:spLocks noGrp="1"/>
          </p:cNvSpPr>
          <p:nvPr>
            <p:ph type="sldNum" sz="quarter" idx="12"/>
          </p:nvPr>
        </p:nvSpPr>
        <p:spPr/>
        <p:txBody>
          <a:bodyPr/>
          <a:lstStyle/>
          <a:p>
            <a:fld id="{5727B504-832E-4597-ACC8-B73959691EB5}" type="slidenum">
              <a:rPr lang="lt-LT" smtClean="0"/>
              <a:pPr/>
              <a:t>5</a:t>
            </a:fld>
            <a:endParaRPr lang="lt-LT"/>
          </a:p>
        </p:txBody>
      </p:sp>
      <p:sp>
        <p:nvSpPr>
          <p:cNvPr id="4" name="Turinio vietos rezervavimo ženklas 4"/>
          <p:cNvSpPr>
            <a:spLocks noGrp="1"/>
          </p:cNvSpPr>
          <p:nvPr>
            <p:ph idx="1"/>
          </p:nvPr>
        </p:nvSpPr>
        <p:spPr>
          <a:xfrm>
            <a:off x="457200" y="1600200"/>
            <a:ext cx="8229600" cy="4525963"/>
          </a:xfrm>
        </p:spPr>
        <p:txBody>
          <a:bodyPr/>
          <a:lstStyle/>
          <a:p>
            <a:endParaRPr lang="lt-LT"/>
          </a:p>
        </p:txBody>
      </p:sp>
    </p:spTree>
    <p:extLst>
      <p:ext uri="{BB962C8B-B14F-4D97-AF65-F5344CB8AC3E}">
        <p14:creationId xmlns:p14="http://schemas.microsoft.com/office/powerpoint/2010/main" val="3309053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t-LT" b="1" dirty="0" smtClean="0">
                <a:latin typeface="Times New Roman" panose="02020603050405020304" pitchFamily="18" charset="0"/>
                <a:cs typeface="Times New Roman" panose="02020603050405020304" pitchFamily="18" charset="0"/>
              </a:rPr>
              <a:t>ORGANIZACIJOS CHARAKTERISTIKA</a:t>
            </a:r>
            <a:endParaRPr lang="lt-LT"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5727B504-832E-4597-ACC8-B73959691EB5}" type="slidenum">
              <a:rPr lang="lt-LT" smtClean="0"/>
              <a:pPr/>
              <a:t>6</a:t>
            </a:fld>
            <a:endParaRPr lang="lt-LT"/>
          </a:p>
        </p:txBody>
      </p:sp>
      <p:sp>
        <p:nvSpPr>
          <p:cNvPr id="5" name="Turinio vietos rezervavimo ženklas 4"/>
          <p:cNvSpPr>
            <a:spLocks noGrp="1"/>
          </p:cNvSpPr>
          <p:nvPr>
            <p:ph idx="1"/>
          </p:nvPr>
        </p:nvSpPr>
        <p:spPr/>
        <p:txBody>
          <a:bodyPr/>
          <a:lstStyle/>
          <a:p>
            <a:endParaRPr lang="lt-LT"/>
          </a:p>
        </p:txBody>
      </p:sp>
    </p:spTree>
    <p:extLst>
      <p:ext uri="{BB962C8B-B14F-4D97-AF65-F5344CB8AC3E}">
        <p14:creationId xmlns:p14="http://schemas.microsoft.com/office/powerpoint/2010/main" val="6911932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t-LT" b="1" dirty="0" smtClean="0">
                <a:latin typeface="Times New Roman" panose="02020603050405020304" pitchFamily="18" charset="0"/>
                <a:cs typeface="Times New Roman" panose="02020603050405020304" pitchFamily="18" charset="0"/>
              </a:rPr>
              <a:t>SKAIDRĖ IŠ TYRIMO </a:t>
            </a:r>
            <a:endParaRPr lang="lt-LT" b="1"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5727B504-832E-4597-ACC8-B73959691EB5}" type="slidenum">
              <a:rPr lang="lt-LT" smtClean="0"/>
              <a:pPr/>
              <a:t>7</a:t>
            </a:fld>
            <a:endParaRPr lang="lt-LT"/>
          </a:p>
        </p:txBody>
      </p:sp>
      <p:sp>
        <p:nvSpPr>
          <p:cNvPr id="5" name="Turinio vietos rezervavimo ženklas 4"/>
          <p:cNvSpPr>
            <a:spLocks noGrp="1"/>
          </p:cNvSpPr>
          <p:nvPr>
            <p:ph idx="1"/>
          </p:nvPr>
        </p:nvSpPr>
        <p:spPr/>
        <p:txBody>
          <a:bodyPr/>
          <a:lstStyle/>
          <a:p>
            <a:endParaRPr lang="lt-LT"/>
          </a:p>
        </p:txBody>
      </p:sp>
    </p:spTree>
    <p:extLst>
      <p:ext uri="{BB962C8B-B14F-4D97-AF65-F5344CB8AC3E}">
        <p14:creationId xmlns:p14="http://schemas.microsoft.com/office/powerpoint/2010/main" val="14232585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12968" cy="1143000"/>
          </a:xfrm>
        </p:spPr>
        <p:txBody>
          <a:bodyPr>
            <a:noAutofit/>
          </a:bodyPr>
          <a:lstStyle/>
          <a:p>
            <a:r>
              <a:rPr lang="lt-LT" b="1" dirty="0" smtClean="0">
                <a:latin typeface="Times New Roman" panose="02020603050405020304" pitchFamily="18" charset="0"/>
                <a:cs typeface="Times New Roman" panose="02020603050405020304" pitchFamily="18" charset="0"/>
              </a:rPr>
              <a:t>SKAIDRĖ IŠ TYRIMO</a:t>
            </a:r>
            <a:endParaRPr lang="lt-LT" b="1"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5727B504-832E-4597-ACC8-B73959691EB5}" type="slidenum">
              <a:rPr lang="lt-LT" smtClean="0"/>
              <a:pPr/>
              <a:t>8</a:t>
            </a:fld>
            <a:endParaRPr lang="lt-LT"/>
          </a:p>
        </p:txBody>
      </p:sp>
      <p:sp>
        <p:nvSpPr>
          <p:cNvPr id="5" name="Turinio vietos rezervavimo ženklas 4"/>
          <p:cNvSpPr>
            <a:spLocks noGrp="1"/>
          </p:cNvSpPr>
          <p:nvPr>
            <p:ph idx="1"/>
          </p:nvPr>
        </p:nvSpPr>
        <p:spPr/>
        <p:txBody>
          <a:bodyPr/>
          <a:lstStyle/>
          <a:p>
            <a:endParaRPr lang="lt-LT"/>
          </a:p>
        </p:txBody>
      </p:sp>
    </p:spTree>
    <p:extLst>
      <p:ext uri="{BB962C8B-B14F-4D97-AF65-F5344CB8AC3E}">
        <p14:creationId xmlns:p14="http://schemas.microsoft.com/office/powerpoint/2010/main" val="30558132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t-LT" b="1" dirty="0" smtClean="0">
                <a:latin typeface="Times New Roman" panose="02020603050405020304" pitchFamily="18" charset="0"/>
                <a:cs typeface="Times New Roman" panose="02020603050405020304" pitchFamily="18" charset="0"/>
              </a:rPr>
              <a:t>SKAIDRĖ IŠ TYRIMO </a:t>
            </a:r>
            <a:endParaRPr lang="lt-LT" b="1"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5727B504-832E-4597-ACC8-B73959691EB5}" type="slidenum">
              <a:rPr lang="lt-LT" smtClean="0"/>
              <a:pPr/>
              <a:t>9</a:t>
            </a:fld>
            <a:endParaRPr lang="lt-LT"/>
          </a:p>
        </p:txBody>
      </p:sp>
      <p:sp>
        <p:nvSpPr>
          <p:cNvPr id="5" name="Turinio vietos rezervavimo ženklas 4"/>
          <p:cNvSpPr>
            <a:spLocks noGrp="1"/>
          </p:cNvSpPr>
          <p:nvPr>
            <p:ph idx="1"/>
          </p:nvPr>
        </p:nvSpPr>
        <p:spPr/>
        <p:txBody>
          <a:bodyPr/>
          <a:lstStyle/>
          <a:p>
            <a:endParaRPr lang="lt-LT"/>
          </a:p>
        </p:txBody>
      </p:sp>
    </p:spTree>
    <p:extLst>
      <p:ext uri="{BB962C8B-B14F-4D97-AF65-F5344CB8AC3E}">
        <p14:creationId xmlns:p14="http://schemas.microsoft.com/office/powerpoint/2010/main" val="240171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709</TotalTime>
  <Words>603</Words>
  <Application>Microsoft Office PowerPoint</Application>
  <PresentationFormat>Demonstracija ekrane (4:3)</PresentationFormat>
  <Paragraphs>81</Paragraphs>
  <Slides>13</Slides>
  <Notes>13</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13</vt:i4>
      </vt:variant>
    </vt:vector>
  </HeadingPairs>
  <TitlesOfParts>
    <vt:vector size="18" baseType="lpstr">
      <vt:lpstr>Arial</vt:lpstr>
      <vt:lpstr>Calibri</vt:lpstr>
      <vt:lpstr>Tahoma</vt:lpstr>
      <vt:lpstr>Times New Roman</vt:lpstr>
      <vt:lpstr>Office Theme</vt:lpstr>
      <vt:lpstr>ŠIAULIŲ VALSTYBINĖS KOLEGIJOS VERSLO IR TECHNOLOGIJŲ FAKULTETO VADYBOS IR KOMUNIKACIJOS KATEDRA  Vardas Pavardė  BAIGIAMOJO DARBO TEMA Įmonių ir įstaigų administravimo studijų programos baigiamasis darbas</vt:lpstr>
      <vt:lpstr>„PowerPoint“ pateiktis</vt:lpstr>
      <vt:lpstr>SKAIDRĖ IŠ TEORIJOS</vt:lpstr>
      <vt:lpstr>SKAIDRĖ IŠ TEORIJOS</vt:lpstr>
      <vt:lpstr>TYRIMO METODIKA</vt:lpstr>
      <vt:lpstr>ORGANIZACIJOS CHARAKTERISTIKA</vt:lpstr>
      <vt:lpstr>SKAIDRĖ IŠ TYRIMO </vt:lpstr>
      <vt:lpstr>SKAIDRĖ IŠ TYRIMO</vt:lpstr>
      <vt:lpstr>SKAIDRĖ IŠ TYRIMO </vt:lpstr>
      <vt:lpstr>SKAIDRĖ IŠ TYRIMO </vt:lpstr>
      <vt:lpstr>IŠVADOS</vt:lpstr>
      <vt:lpstr>REKOMENDACIJOS</vt:lpstr>
      <vt:lpstr>ŠIAULIŲ VALSTYBINĖS KOLEGIJOS VERSLO IR TECHNOLOGIJŲ FAKULTETO VADYBOS IR KOMUNIKACIJOS KATEDRA  Vardas Pavardė  BAIGIAMOJO DARBO TEMA Įmonių ir įstaigų administravimo studijų programos baigiamasis darbas</vt:lpstr>
    </vt:vector>
  </TitlesOfParts>
  <Company>TEAM OS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ŽINIASKLAIDOS ĮTAKA ORGANIZACIJOS ĮVAIZDŽIUI: ŠIAULIŲ APSKRITIES VYRIAUSIOJO POLICIJOS KOMISARIATO ATVEJO ANALIZĖ  Dovilė Vaitekūnaitė</dc:title>
  <dc:creator>Vartotojas</dc:creator>
  <cp:lastModifiedBy>Vartotojas</cp:lastModifiedBy>
  <cp:revision>101</cp:revision>
  <cp:lastPrinted>2017-05-17T06:38:46Z</cp:lastPrinted>
  <dcterms:created xsi:type="dcterms:W3CDTF">2016-05-09T10:42:17Z</dcterms:created>
  <dcterms:modified xsi:type="dcterms:W3CDTF">2020-04-14T06:52:20Z</dcterms:modified>
</cp:coreProperties>
</file>