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BAF8-2543-421B-931F-D30D34E94AE0}" type="datetimeFigureOut">
              <a:rPr lang="lt-LT" smtClean="0"/>
              <a:t>2015.09.08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86F3-B5C9-481F-A142-55A46F2BEF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57247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BAF8-2543-421B-931F-D30D34E94AE0}" type="datetimeFigureOut">
              <a:rPr lang="lt-LT" smtClean="0"/>
              <a:t>2015.09.08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86F3-B5C9-481F-A142-55A46F2BEF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1061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BAF8-2543-421B-931F-D30D34E94AE0}" type="datetimeFigureOut">
              <a:rPr lang="lt-LT" smtClean="0"/>
              <a:t>2015.09.08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86F3-B5C9-481F-A142-55A46F2BEF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310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BAF8-2543-421B-931F-D30D34E94AE0}" type="datetimeFigureOut">
              <a:rPr lang="lt-LT" smtClean="0"/>
              <a:t>2015.09.08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86F3-B5C9-481F-A142-55A46F2BEF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7347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BAF8-2543-421B-931F-D30D34E94AE0}" type="datetimeFigureOut">
              <a:rPr lang="lt-LT" smtClean="0"/>
              <a:t>2015.09.08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86F3-B5C9-481F-A142-55A46F2BEF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99064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BAF8-2543-421B-931F-D30D34E94AE0}" type="datetimeFigureOut">
              <a:rPr lang="lt-LT" smtClean="0"/>
              <a:t>2015.09.08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86F3-B5C9-481F-A142-55A46F2BEF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6666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BAF8-2543-421B-931F-D30D34E94AE0}" type="datetimeFigureOut">
              <a:rPr lang="lt-LT" smtClean="0"/>
              <a:t>2015.09.08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86F3-B5C9-481F-A142-55A46F2BEF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05835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BAF8-2543-421B-931F-D30D34E94AE0}" type="datetimeFigureOut">
              <a:rPr lang="lt-LT" smtClean="0"/>
              <a:t>2015.09.08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86F3-B5C9-481F-A142-55A46F2BEF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6298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BAF8-2543-421B-931F-D30D34E94AE0}" type="datetimeFigureOut">
              <a:rPr lang="lt-LT" smtClean="0"/>
              <a:t>2015.09.08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86F3-B5C9-481F-A142-55A46F2BEF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8186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BAF8-2543-421B-931F-D30D34E94AE0}" type="datetimeFigureOut">
              <a:rPr lang="lt-LT" smtClean="0"/>
              <a:t>2015.09.08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86F3-B5C9-481F-A142-55A46F2BEF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61683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BAF8-2543-421B-931F-D30D34E94AE0}" type="datetimeFigureOut">
              <a:rPr lang="lt-LT" smtClean="0"/>
              <a:t>2015.09.08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86F3-B5C9-481F-A142-55A46F2BEF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8282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4BAF8-2543-421B-931F-D30D34E94AE0}" type="datetimeFigureOut">
              <a:rPr lang="lt-LT" smtClean="0"/>
              <a:t>2015.09.08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86F3-B5C9-481F-A142-55A46F2BEF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591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727037" y="1988840"/>
            <a:ext cx="7772400" cy="936104"/>
          </a:xfrm>
        </p:spPr>
        <p:txBody>
          <a:bodyPr>
            <a:noAutofit/>
          </a:bodyPr>
          <a:lstStyle/>
          <a:p>
            <a:r>
              <a:rPr lang="lt-LT" sz="2000" dirty="0" smtClean="0"/>
              <a:t>.... KATEDRA</a:t>
            </a:r>
            <a:br>
              <a:rPr lang="lt-LT" sz="2000" dirty="0" smtClean="0"/>
            </a:br>
            <a:r>
              <a:rPr lang="lt-LT" sz="2000" dirty="0" smtClean="0"/>
              <a:t>STUDIJŲ PROGRAMOS PAVADINIMAS</a:t>
            </a:r>
            <a:endParaRPr lang="lt-LT" sz="2000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51620" y="2996952"/>
            <a:ext cx="6400800" cy="720080"/>
          </a:xfrm>
        </p:spPr>
        <p:txBody>
          <a:bodyPr>
            <a:normAutofit/>
          </a:bodyPr>
          <a:lstStyle/>
          <a:p>
            <a:r>
              <a:rPr lang="lt-LT" sz="2800" dirty="0" smtClean="0">
                <a:solidFill>
                  <a:schemeClr val="tx1"/>
                </a:solidFill>
              </a:rPr>
              <a:t>Studento vardas, pavardė</a:t>
            </a:r>
            <a:endParaRPr lang="lt-LT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3883315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3600" b="1" dirty="0" smtClean="0"/>
              <a:t>BAIGIAMOJO DARBO PAVADINIMAS</a:t>
            </a:r>
            <a:endParaRPr lang="lt-LT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148064" y="4971347"/>
            <a:ext cx="4464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/>
              <a:t>Baigiamojo darbo vadovas (-ė)</a:t>
            </a:r>
          </a:p>
          <a:p>
            <a:r>
              <a:rPr lang="lt-LT" sz="2000" dirty="0" err="1" smtClean="0"/>
              <a:t>Lekt</a:t>
            </a:r>
            <a:r>
              <a:rPr lang="lt-LT" sz="2000" dirty="0" smtClean="0"/>
              <a:t>. </a:t>
            </a:r>
            <a:r>
              <a:rPr lang="lt-LT" sz="2000" smtClean="0"/>
              <a:t>vardas</a:t>
            </a:r>
            <a:r>
              <a:rPr lang="lt-LT" sz="2000" dirty="0" smtClean="0"/>
              <a:t>, pavardė</a:t>
            </a:r>
            <a:endParaRPr lang="lt-LT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635896" y="5661248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/>
              <a:t>Šiauliai, 20..</a:t>
            </a:r>
            <a:endParaRPr lang="lt-LT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339" y="1268760"/>
            <a:ext cx="3349796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660232" y="188640"/>
            <a:ext cx="2483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/>
              <a:t>Baigiamojo darbo rengimo ir gynimo metodinių </a:t>
            </a:r>
            <a:r>
              <a:rPr lang="lt-LT" sz="1200" dirty="0" smtClean="0"/>
              <a:t>reikalavimų</a:t>
            </a:r>
            <a:endParaRPr lang="lt-LT" sz="1200" dirty="0"/>
          </a:p>
          <a:p>
            <a:r>
              <a:rPr lang="en-US" sz="1200" dirty="0" smtClean="0"/>
              <a:t>1</a:t>
            </a:r>
            <a:r>
              <a:rPr lang="lt-LT" sz="1200" dirty="0"/>
              <a:t>2</a:t>
            </a:r>
            <a:r>
              <a:rPr lang="lt-LT" sz="1200" dirty="0" smtClean="0"/>
              <a:t> </a:t>
            </a:r>
            <a:r>
              <a:rPr lang="lt-LT" sz="1200" dirty="0"/>
              <a:t>priedas</a:t>
            </a:r>
          </a:p>
          <a:p>
            <a:endParaRPr lang="lt-LT" dirty="0"/>
          </a:p>
        </p:txBody>
      </p:sp>
      <p:sp>
        <p:nvSpPr>
          <p:cNvPr id="8" name="Rectangle 7"/>
          <p:cNvSpPr/>
          <p:nvPr/>
        </p:nvSpPr>
        <p:spPr>
          <a:xfrm>
            <a:off x="503548" y="791788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b="1" dirty="0" smtClean="0"/>
              <a:t>Antrašt</a:t>
            </a:r>
            <a:r>
              <a:rPr lang="lt-LT" b="1" dirty="0" smtClean="0"/>
              <a:t>inės </a:t>
            </a:r>
            <a:r>
              <a:rPr lang="lt-LT" b="1" dirty="0"/>
              <a:t>skaidrės pavyzdys, kai naudojamas tuščias šablonas ir Fakulteto logotipas</a:t>
            </a:r>
            <a:r>
              <a:rPr lang="lt-LT" dirty="0"/>
              <a:t>   </a:t>
            </a:r>
          </a:p>
        </p:txBody>
      </p:sp>
    </p:spTree>
    <p:extLst>
      <p:ext uri="{BB962C8B-B14F-4D97-AF65-F5344CB8AC3E}">
        <p14:creationId xmlns:p14="http://schemas.microsoft.com/office/powerpoint/2010/main" val="277579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45</Words>
  <Application>Microsoft Office PowerPoint</Application>
  <PresentationFormat>Demonstracija ekrane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2" baseType="lpstr">
      <vt:lpstr>Office tema</vt:lpstr>
      <vt:lpstr>.... KATEDRA STUDIJŲ PROGRAMOS PAVADINIMAS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.... KATEDRA</dc:title>
  <dc:creator>vartotojas</dc:creator>
  <cp:lastModifiedBy>vartotojas</cp:lastModifiedBy>
  <cp:revision>14</cp:revision>
  <dcterms:created xsi:type="dcterms:W3CDTF">2015-01-14T07:34:29Z</dcterms:created>
  <dcterms:modified xsi:type="dcterms:W3CDTF">2015-09-08T08:28:19Z</dcterms:modified>
</cp:coreProperties>
</file>